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11"/>
    <p:restoredTop sz="94694"/>
  </p:normalViewPr>
  <p:slideViewPr>
    <p:cSldViewPr snapToGrid="0" snapToObjects="1">
      <p:cViewPr>
        <p:scale>
          <a:sx n="146" d="100"/>
          <a:sy n="146" d="100"/>
        </p:scale>
        <p:origin x="-1416" y="-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7A6B2-BA7D-2047-93B5-158773A8B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DF15351-CF6C-1E4E-BE6E-E3A4D3CAE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AE87FD-6232-384E-A17D-6E3599070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8452EE-A013-6B45-B82B-C2D7182C6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96873C-6A61-574D-87A8-73A723CFF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46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E14B61-57A3-1F4B-B214-5D6380EBC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9396B6-6468-0749-91CA-950427580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CF12F5-CC01-D34B-A440-441F1CE5D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26057E-2C22-BC4A-A07A-6BB6C72D6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BB5BE1-04D2-674D-856A-05248610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15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5519B1-23AA-EC4D-A275-47A6AABC6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019815-6F49-F740-A197-7899698A5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A76BE5-D7A3-6146-AF98-BF3241B8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BD7815-5277-0C4E-AA8F-99CB9AFA9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4F6D49-4413-9548-9E7A-E50965C72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335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A3D51-31F8-C443-8211-565C20D0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B38FA7-C197-1A41-9655-24B10B657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21FA43-0B6A-AF4E-966E-474C33E78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A139A5-CA6A-1946-8A84-3451866C2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76AEBC-D9B0-D44C-807B-0065C7DB1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329224-11DC-E240-BDD3-16775D5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09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1D00CF-DE83-F242-B306-AAE6694F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5442B4-24A7-424F-A0CB-804491306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23602C-F3CE-F140-93A7-5B8A8E604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E85B8A-6204-7E49-AB43-B88D437AB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B6AA7B-5489-C746-8EBE-AC7754A35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F5A947A-5BE1-DB4F-87EB-EC065C476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4DAEB5C-87DE-D249-8150-6952B0C26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E560CC6-DF3F-1042-9610-1FD42754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5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8C75E7-0ADE-A048-A8D4-E0D0391A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84ABD9-6C89-1C47-AF49-C62F63BA3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2EEF2D-297A-AA4B-B962-FC555F341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C2F94C-0DB9-4548-BA73-CFA06398F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721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91A41FB-18E3-9F46-8B18-0F309763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CB2BE92-2541-B44C-B33A-D7D8C1D07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6D23B7-8426-364C-8BA9-9E133F08E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2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A16A5D-F002-AD4A-8DCD-D9DAD7636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D31222-DA8E-8F4E-994F-076DED212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A7667A-6196-7E43-B0A6-89ACF91CA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1026C0-C815-3643-A332-52FC5E54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0958E1-DA27-A546-AAAA-F20251064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61C19B2-7C6D-E54F-AB59-9F9D3270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457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067CF4-2438-E745-BF66-2C81AFB70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1866BB8-99FC-724E-8A5B-FCBDE17324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77DB016-F9B8-9849-B7A3-58AB0CAAA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060DB5-D79C-B74F-8EA9-4966B2A71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A9EE0E-B73F-5B49-8FDB-7AF971A4B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F2677E-22B0-B64E-BF44-F17EFA20E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99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11C43-E52B-B349-A850-934880938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1BA1C2-74C1-8748-9B86-309D96623F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8639B6-B937-D243-8987-4AEDAB3D9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60E6A3-B777-854C-9BEF-76236B55A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6F2719-2A65-104F-B8F6-8F66CB93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625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9B4A509-E38B-224D-9FEE-765A21704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49E6401-AB4F-B345-95EB-A6C528E63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93EE34-2948-4843-8C84-95B863B07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92195B-B853-5A43-BAD7-9369B124E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59D8F4-52CD-BB47-8DD1-D37BDCB42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92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05DD2B4-6515-6A41-A659-31464DCC3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809497-D84A-5243-8625-197594430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8B4C56-DFBB-9542-B71B-3CDC0908ED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8928A-D051-BA4F-931F-ED4090A98B5F}" type="datetimeFigureOut">
              <a:rPr lang="fr-FR" smtClean="0"/>
              <a:t>08/09/2019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AC8E25-2F77-F149-A54A-8F24CD57B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1A93F7-E7E4-BF43-BBCA-9AFF0BA2F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ED474-9E8D-4B4B-9107-B9E7AD0380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05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0FC30-19AC-FC4B-BAF3-AC43C6BE4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Formation sanitaire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9E1325-B8F1-1244-9A69-5A90A09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Pour les policiers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F1010B-C085-AA40-B3AC-EEC4A94277D8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8A1443-7476-BA49-BE9D-DD12057F9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E47E03-5AAA-8446-BC3F-3975810F2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65BA14A-1199-7C4D-A6AB-90A56A81A1E1}"/>
              </a:ext>
            </a:extLst>
          </p:cNvPr>
          <p:cNvSpPr txBox="1"/>
          <p:nvPr/>
        </p:nvSpPr>
        <p:spPr>
          <a:xfrm>
            <a:off x="324092" y="4429919"/>
            <a:ext cx="11542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 algn="ctr"/>
            <a:r>
              <a:rPr lang="fr-FR" sz="3600" b="1" i="1" cap="all" spc="1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Soyez les bienvenus</a:t>
            </a:r>
          </a:p>
        </p:txBody>
      </p:sp>
    </p:spTree>
    <p:extLst>
      <p:ext uri="{BB962C8B-B14F-4D97-AF65-F5344CB8AC3E}">
        <p14:creationId xmlns:p14="http://schemas.microsoft.com/office/powerpoint/2010/main" val="227610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0FC30-19AC-FC4B-BAF3-AC43C6BE4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9E1325-B8F1-1244-9A69-5A90A09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Pour les participants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F1010B-C085-AA40-B3AC-EEC4A94277D8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8A1443-7476-BA49-BE9D-DD12057F9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E47E03-5AAA-8446-BC3F-3975810F2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2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F1010B-C085-AA40-B3AC-EEC4A94277D8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8A1443-7476-BA49-BE9D-DD12057F9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E47E03-5AAA-8446-BC3F-3975810F2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4F0AFED-147C-F143-A8B1-15B8D4311642}"/>
              </a:ext>
            </a:extLst>
          </p:cNvPr>
          <p:cNvSpPr txBox="1"/>
          <p:nvPr/>
        </p:nvSpPr>
        <p:spPr>
          <a:xfrm>
            <a:off x="592844" y="1015684"/>
            <a:ext cx="385503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latin typeface="+mj-lt"/>
              </a:rPr>
              <a:t>Objectifs pour tous les participants :</a:t>
            </a:r>
          </a:p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C7ECFB8-2B85-D948-8E57-9FE156A9325A}"/>
              </a:ext>
            </a:extLst>
          </p:cNvPr>
          <p:cNvSpPr txBox="1"/>
          <p:nvPr/>
        </p:nvSpPr>
        <p:spPr>
          <a:xfrm>
            <a:off x="1909823" y="2133222"/>
            <a:ext cx="86115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8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</a:pPr>
            <a:r>
              <a:rPr lang="fr-FR" sz="2400" b="1" dirty="0">
                <a:solidFill>
                  <a:srgbClr val="0070C0"/>
                </a:solidFill>
              </a:rPr>
              <a:t>Certification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« primo intervenant dans le domaine du </a:t>
            </a:r>
            <a:r>
              <a:rPr lang="fr-FR" sz="2400" b="1" dirty="0">
                <a:solidFill>
                  <a:srgbClr val="0070C0"/>
                </a:solidFill>
              </a:rPr>
              <a:t>BLS/AED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 »</a:t>
            </a:r>
          </a:p>
          <a:p>
            <a:pPr marL="342900" indent="-342900" algn="just">
              <a:spcAft>
                <a:spcPts val="18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</a:pPr>
            <a:r>
              <a:rPr lang="fr-FR" sz="2400" b="1" dirty="0">
                <a:solidFill>
                  <a:srgbClr val="0070C0"/>
                </a:solidFill>
              </a:rPr>
              <a:t>Connaître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et restituer les </a:t>
            </a:r>
            <a:r>
              <a:rPr lang="fr-FR" sz="2400" b="1" dirty="0">
                <a:solidFill>
                  <a:srgbClr val="0070C0"/>
                </a:solidFill>
              </a:rPr>
              <a:t>gestes simples des premiers secours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et être à même de pouvoir les expliquer</a:t>
            </a:r>
          </a:p>
          <a:p>
            <a:pPr marL="342900" indent="-342900" algn="just">
              <a:spcAft>
                <a:spcPts val="18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</a:pP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Appliquer les </a:t>
            </a:r>
            <a:r>
              <a:rPr lang="fr-FR" sz="2400" b="1" dirty="0">
                <a:solidFill>
                  <a:srgbClr val="0070C0"/>
                </a:solidFill>
              </a:rPr>
              <a:t>protocoles </a:t>
            </a:r>
            <a:r>
              <a:rPr lang="fr-FR" sz="2400" b="1" dirty="0" err="1">
                <a:solidFill>
                  <a:srgbClr val="0070C0"/>
                </a:solidFill>
              </a:rPr>
              <a:t>cABC</a:t>
            </a:r>
            <a:r>
              <a:rPr lang="fr-FR" sz="2400" b="1" dirty="0">
                <a:solidFill>
                  <a:srgbClr val="0070C0"/>
                </a:solidFill>
              </a:rPr>
              <a:t>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et la remise des blessés au partenaires sanitaires, via le </a:t>
            </a:r>
            <a:r>
              <a:rPr lang="fr-FR" sz="2400" b="1" dirty="0">
                <a:solidFill>
                  <a:srgbClr val="0070C0"/>
                </a:solidFill>
              </a:rPr>
              <a:t>protocole MIST</a:t>
            </a:r>
          </a:p>
        </p:txBody>
      </p:sp>
    </p:spTree>
    <p:extLst>
      <p:ext uri="{BB962C8B-B14F-4D97-AF65-F5344CB8AC3E}">
        <p14:creationId xmlns:p14="http://schemas.microsoft.com/office/powerpoint/2010/main" val="285472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2929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50FC30-19AC-FC4B-BAF3-AC43C6BE4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Programme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C9E1325-B8F1-1244-9A69-5A90A09EE1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>
                <a:solidFill>
                  <a:srgbClr val="0070C0"/>
                </a:solidFill>
              </a:rPr>
              <a:t>deux </a:t>
            </a:r>
            <a:r>
              <a:rPr lang="fr-FR" b="1" dirty="0">
                <a:solidFill>
                  <a:srgbClr val="0070C0"/>
                </a:solidFill>
              </a:rPr>
              <a:t>jours de formation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F1010B-C085-AA40-B3AC-EEC4A94277D8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8A1443-7476-BA49-BE9D-DD12057F9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E47E03-5AAA-8446-BC3F-3975810F2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59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F1010B-C085-AA40-B3AC-EEC4A94277D8}"/>
              </a:ext>
            </a:extLst>
          </p:cNvPr>
          <p:cNvSpPr/>
          <p:nvPr/>
        </p:nvSpPr>
        <p:spPr>
          <a:xfrm>
            <a:off x="0" y="11199"/>
            <a:ext cx="12192000" cy="564055"/>
          </a:xfrm>
          <a:prstGeom prst="rect">
            <a:avLst/>
          </a:prstGeom>
          <a:solidFill>
            <a:srgbClr val="F0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8A1443-7476-BA49-BE9D-DD12057F9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8" y="-84080"/>
            <a:ext cx="1496197" cy="564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E47E03-5AAA-8446-BC3F-3975810F2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2124" y="380171"/>
            <a:ext cx="564055" cy="56405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C7ECFB8-2B85-D948-8E57-9FE156A9325A}"/>
              </a:ext>
            </a:extLst>
          </p:cNvPr>
          <p:cNvSpPr txBox="1"/>
          <p:nvPr/>
        </p:nvSpPr>
        <p:spPr>
          <a:xfrm>
            <a:off x="1084850" y="788310"/>
            <a:ext cx="91324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</a:pPr>
            <a:r>
              <a:rPr lang="fr-FR" sz="1600" b="1" u="sng" dirty="0">
                <a:solidFill>
                  <a:srgbClr val="0070C0"/>
                </a:solidFill>
              </a:rPr>
              <a:t>PREMIER JOUR :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  <a:tabLst>
                <a:tab pos="2078038" algn="l"/>
              </a:tabLst>
            </a:pPr>
            <a:r>
              <a:rPr lang="fr-FR" sz="1600" cap="all" dirty="0">
                <a:solidFill>
                  <a:srgbClr val="0070C0"/>
                </a:solidFill>
                <a:latin typeface="+mj-lt"/>
              </a:rPr>
              <a:t>Matin :</a:t>
            </a:r>
            <a:r>
              <a:rPr lang="fr-FR" sz="1600" b="1" cap="all" dirty="0">
                <a:solidFill>
                  <a:srgbClr val="0070C0"/>
                </a:solidFill>
              </a:rPr>
              <a:t>	BLS/AED, certification </a:t>
            </a:r>
            <a:br>
              <a:rPr lang="fr-FR" sz="1600" b="1" cap="all" dirty="0">
                <a:solidFill>
                  <a:srgbClr val="0070C0"/>
                </a:solidFill>
              </a:rPr>
            </a:br>
            <a:r>
              <a:rPr lang="fr-FR" sz="1600" b="1" cap="all" dirty="0">
                <a:solidFill>
                  <a:srgbClr val="0070C0"/>
                </a:solidFill>
              </a:rPr>
              <a:t>	</a:t>
            </a:r>
            <a:r>
              <a:rPr lang="fr-FR" sz="1600" dirty="0">
                <a:solidFill>
                  <a:schemeClr val="accent1"/>
                </a:solidFill>
                <a:latin typeface="+mj-lt"/>
              </a:rPr>
              <a:t>Certification</a:t>
            </a:r>
            <a:endParaRPr lang="fr-FR" sz="1600" b="1" cap="all" dirty="0">
              <a:solidFill>
                <a:schemeClr val="accent1"/>
              </a:solidFill>
            </a:endParaRPr>
          </a:p>
          <a:p>
            <a:pPr marL="342900" indent="-342900"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  <a:tabLst>
                <a:tab pos="2078038" algn="l"/>
              </a:tabLst>
            </a:pPr>
            <a:r>
              <a:rPr lang="fr-FR" sz="1600" cap="all" dirty="0">
                <a:solidFill>
                  <a:srgbClr val="0070C0"/>
                </a:solidFill>
                <a:latin typeface="+mj-lt"/>
              </a:rPr>
              <a:t>Après-midi :</a:t>
            </a:r>
            <a:r>
              <a:rPr lang="fr-FR" sz="1600" b="1" cap="all" dirty="0">
                <a:solidFill>
                  <a:srgbClr val="0070C0"/>
                </a:solidFill>
              </a:rPr>
              <a:t>	Premiers secours :</a:t>
            </a:r>
          </a:p>
          <a:p>
            <a:pPr marL="2089150" lvl="5">
              <a:buClr>
                <a:schemeClr val="accent1"/>
              </a:buClr>
              <a:buSzPct val="50000"/>
            </a:pPr>
            <a:r>
              <a:rPr lang="fr-FR" sz="1600" dirty="0">
                <a:solidFill>
                  <a:schemeClr val="accent1"/>
                </a:solidFill>
                <a:latin typeface="+mj-lt"/>
              </a:rPr>
              <a:t>(ABCD / brûlures / convulsions / malaise / personne inconsciente /accident voie publique et accident de sport)</a:t>
            </a:r>
          </a:p>
          <a:p>
            <a:pPr marL="2089150" lvl="5">
              <a:buClr>
                <a:schemeClr val="accent1"/>
              </a:buClr>
              <a:buSzPct val="50000"/>
            </a:pPr>
            <a:endParaRPr lang="fr-FR" sz="1600" cap="all" dirty="0">
              <a:solidFill>
                <a:srgbClr val="0070C0"/>
              </a:solidFill>
              <a:latin typeface="+mj-lt"/>
            </a:endParaRP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</a:pPr>
            <a:r>
              <a:rPr lang="fr-FR" sz="1600" b="1" u="sng" dirty="0">
                <a:solidFill>
                  <a:srgbClr val="0070C0"/>
                </a:solidFill>
              </a:rPr>
              <a:t>DEUXIEME JOUR :</a:t>
            </a:r>
          </a:p>
          <a:p>
            <a:pPr marL="342900" indent="-342900">
              <a:spcAft>
                <a:spcPts val="600"/>
              </a:spcAft>
              <a:buClr>
                <a:schemeClr val="accent1"/>
              </a:buClr>
              <a:buSzPct val="50000"/>
              <a:buFont typeface="Wingdings" pitchFamily="2" charset="2"/>
              <a:buChar char="v"/>
              <a:tabLst>
                <a:tab pos="2078038" algn="l"/>
              </a:tabLst>
            </a:pPr>
            <a:r>
              <a:rPr lang="fr-FR" sz="1600" cap="all" dirty="0">
                <a:solidFill>
                  <a:srgbClr val="0070C0"/>
                </a:solidFill>
                <a:latin typeface="+mj-lt"/>
              </a:rPr>
              <a:t>Matin :</a:t>
            </a:r>
            <a:r>
              <a:rPr lang="fr-FR" sz="1600" b="1" cap="all" dirty="0">
                <a:solidFill>
                  <a:srgbClr val="0070C0"/>
                </a:solidFill>
              </a:rPr>
              <a:t>	Premiers secours tactiques (PST)</a:t>
            </a:r>
          </a:p>
          <a:p>
            <a:pPr marL="2043112" lvl="5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b="1" dirty="0">
                <a:solidFill>
                  <a:schemeClr val="accent1"/>
                </a:solidFill>
              </a:rPr>
              <a:t>	</a:t>
            </a:r>
            <a:r>
              <a:rPr lang="fr-FR" sz="1600" dirty="0">
                <a:solidFill>
                  <a:schemeClr val="accent1"/>
                </a:solidFill>
                <a:latin typeface="+mj-lt"/>
              </a:rPr>
              <a:t>approche philosophique du PST</a:t>
            </a:r>
          </a:p>
          <a:p>
            <a:pPr marL="2043112" lvl="5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dirty="0">
                <a:solidFill>
                  <a:schemeClr val="accent1"/>
                </a:solidFill>
                <a:latin typeface="+mj-lt"/>
              </a:rPr>
              <a:t>	Théorie et pratique c ABC</a:t>
            </a:r>
          </a:p>
          <a:p>
            <a:pPr marL="2043112" lvl="5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dirty="0">
                <a:solidFill>
                  <a:schemeClr val="accent1"/>
                </a:solidFill>
                <a:latin typeface="+mj-lt"/>
              </a:rPr>
              <a:t>	Révision CAT et pansements compressifs</a:t>
            </a:r>
          </a:p>
          <a:p>
            <a:pPr lvl="2">
              <a:buClr>
                <a:schemeClr val="accent1"/>
              </a:buClr>
              <a:buSzPct val="50000"/>
              <a:tabLst>
                <a:tab pos="2078038" algn="l"/>
              </a:tabLst>
            </a:pPr>
            <a:endParaRPr lang="fr-FR" sz="1600" b="1" cap="all" dirty="0">
              <a:solidFill>
                <a:srgbClr val="0070C0"/>
              </a:solidFill>
            </a:endParaRPr>
          </a:p>
          <a:p>
            <a:pPr lvl="1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cap="all" dirty="0">
                <a:solidFill>
                  <a:srgbClr val="0070C0"/>
                </a:solidFill>
                <a:latin typeface="+mj-lt"/>
              </a:rPr>
              <a:t>Après-midi :</a:t>
            </a:r>
            <a:r>
              <a:rPr lang="fr-FR" sz="1600" b="1" cap="all" dirty="0">
                <a:solidFill>
                  <a:srgbClr val="0070C0"/>
                </a:solidFill>
              </a:rPr>
              <a:t>	PREMIERS SECOURS TACTIQUES (PST)</a:t>
            </a:r>
          </a:p>
          <a:p>
            <a:pPr lvl="1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b="1" cap="all" dirty="0">
                <a:solidFill>
                  <a:srgbClr val="0070C0"/>
                </a:solidFill>
                <a:latin typeface="+mj-lt"/>
              </a:rPr>
              <a:t>	</a:t>
            </a:r>
            <a:r>
              <a:rPr lang="fr-FR" sz="1600" dirty="0">
                <a:solidFill>
                  <a:schemeClr val="accent1"/>
                </a:solidFill>
                <a:latin typeface="+mj-lt"/>
              </a:rPr>
              <a:t>Zones de travail et de prise en charge de blessé dans une situation dégradée</a:t>
            </a:r>
          </a:p>
          <a:p>
            <a:pPr lvl="1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b="1" cap="all" dirty="0">
                <a:solidFill>
                  <a:schemeClr val="accent1"/>
                </a:solidFill>
                <a:latin typeface="+mj-lt"/>
              </a:rPr>
              <a:t>	</a:t>
            </a:r>
            <a:r>
              <a:rPr lang="fr-FR" sz="1600" dirty="0">
                <a:solidFill>
                  <a:schemeClr val="accent1"/>
                </a:solidFill>
                <a:latin typeface="+mj-lt"/>
              </a:rPr>
              <a:t>Problématique des plaies (arme/couteau/blast)</a:t>
            </a:r>
            <a:endParaRPr lang="fr-FR" sz="1600" b="1" cap="all" dirty="0">
              <a:solidFill>
                <a:schemeClr val="accent1"/>
              </a:solidFill>
              <a:latin typeface="+mj-lt"/>
            </a:endParaRPr>
          </a:p>
          <a:p>
            <a:pPr lvl="1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b="1" cap="all" dirty="0">
                <a:solidFill>
                  <a:schemeClr val="accent1"/>
                </a:solidFill>
                <a:latin typeface="+mj-lt"/>
              </a:rPr>
              <a:t>	</a:t>
            </a:r>
            <a:r>
              <a:rPr lang="fr-FR" sz="1600" dirty="0" err="1">
                <a:solidFill>
                  <a:schemeClr val="accent1"/>
                </a:solidFill>
                <a:latin typeface="+mj-lt"/>
              </a:rPr>
              <a:t>Wound</a:t>
            </a:r>
            <a:r>
              <a:rPr lang="fr-FR" sz="1600" dirty="0">
                <a:solidFill>
                  <a:schemeClr val="accent1"/>
                </a:solidFill>
                <a:latin typeface="+mj-lt"/>
              </a:rPr>
              <a:t> packing</a:t>
            </a:r>
          </a:p>
          <a:p>
            <a:pPr lvl="1"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b="1" dirty="0">
                <a:solidFill>
                  <a:schemeClr val="accent1"/>
                </a:solidFill>
              </a:rPr>
              <a:t>	</a:t>
            </a:r>
            <a:r>
              <a:rPr lang="fr-FR" sz="1600" dirty="0">
                <a:solidFill>
                  <a:schemeClr val="accent1"/>
                </a:solidFill>
                <a:latin typeface="+mj-lt"/>
              </a:rPr>
              <a:t>Exercices axés sur les premiers secours tactiques</a:t>
            </a:r>
            <a:endParaRPr lang="fr-FR" sz="1600" dirty="0">
              <a:solidFill>
                <a:srgbClr val="0070C0"/>
              </a:solidFill>
              <a:latin typeface="+mj-lt"/>
            </a:endParaRPr>
          </a:p>
          <a:p>
            <a:pPr lvl="1">
              <a:buClr>
                <a:schemeClr val="accent1"/>
              </a:buClr>
              <a:buSzPct val="50000"/>
              <a:tabLst>
                <a:tab pos="2078038" algn="l"/>
              </a:tabLst>
            </a:pPr>
            <a:endParaRPr lang="fr-FR" sz="1600" cap="all" dirty="0">
              <a:latin typeface="+mj-lt"/>
            </a:endParaRPr>
          </a:p>
          <a:p>
            <a:pPr lvl="1">
              <a:spcAft>
                <a:spcPts val="1200"/>
              </a:spcAft>
              <a:buClr>
                <a:schemeClr val="accent1"/>
              </a:buClr>
              <a:buSzPct val="50000"/>
              <a:tabLst>
                <a:tab pos="2078038" algn="l"/>
              </a:tabLst>
            </a:pPr>
            <a:r>
              <a:rPr lang="fr-FR" sz="1600" b="1" cap="all" dirty="0"/>
              <a:t>	</a:t>
            </a:r>
            <a:r>
              <a:rPr lang="fr-FR" sz="1600" b="1" cap="all" dirty="0">
                <a:solidFill>
                  <a:srgbClr val="0070C0"/>
                </a:solidFill>
              </a:rPr>
              <a:t>Discussion finale</a:t>
            </a:r>
          </a:p>
        </p:txBody>
      </p:sp>
    </p:spTree>
    <p:extLst>
      <p:ext uri="{BB962C8B-B14F-4D97-AF65-F5344CB8AC3E}">
        <p14:creationId xmlns:p14="http://schemas.microsoft.com/office/powerpoint/2010/main" val="18420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30</Words>
  <Application>Microsoft Macintosh PowerPoint</Application>
  <PresentationFormat>Grand écran</PresentationFormat>
  <Paragraphs>30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</vt:lpstr>
      <vt:lpstr>Wingdings</vt:lpstr>
      <vt:lpstr>Thème Office</vt:lpstr>
      <vt:lpstr>Formation sanitaire</vt:lpstr>
      <vt:lpstr>Objectifs</vt:lpstr>
      <vt:lpstr>Présentation PowerPoint</vt:lpstr>
      <vt:lpstr>Programme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sanitaire</dc:title>
  <dc:creator>Michel Hintzy</dc:creator>
  <cp:lastModifiedBy>Michel Hintzy</cp:lastModifiedBy>
  <cp:revision>14</cp:revision>
  <dcterms:created xsi:type="dcterms:W3CDTF">2019-06-16T17:54:08Z</dcterms:created>
  <dcterms:modified xsi:type="dcterms:W3CDTF">2019-09-08T08:10:49Z</dcterms:modified>
</cp:coreProperties>
</file>