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303" r:id="rId3"/>
    <p:sldId id="296" r:id="rId4"/>
    <p:sldId id="290" r:id="rId5"/>
    <p:sldId id="294" r:id="rId6"/>
    <p:sldId id="298" r:id="rId7"/>
    <p:sldId id="300" r:id="rId8"/>
    <p:sldId id="276" r:id="rId9"/>
    <p:sldId id="283" r:id="rId10"/>
    <p:sldId id="282" r:id="rId11"/>
    <p:sldId id="281" r:id="rId12"/>
    <p:sldId id="270" r:id="rId13"/>
    <p:sldId id="284" r:id="rId14"/>
    <p:sldId id="285" r:id="rId15"/>
    <p:sldId id="267" r:id="rId16"/>
    <p:sldId id="263" r:id="rId17"/>
    <p:sldId id="301" r:id="rId18"/>
    <p:sldId id="265" r:id="rId19"/>
    <p:sldId id="287" r:id="rId20"/>
    <p:sldId id="30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020024-2DB3-C0D8-B6EB-517A1D6F273E}" name="Camille Neyerlin" initials="CN" userId="7ad1e6ae43a2667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BD7"/>
    <a:srgbClr val="BEE3FC"/>
    <a:srgbClr val="53CCC5"/>
    <a:srgbClr val="14C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09613-FE86-D74E-8A99-0876AAAEC706}" v="1" dt="2022-01-31T20:26:42.146"/>
    <p1510:client id="{D4B66BAE-0060-4622-94A8-DFDD00D80012}" v="125" dt="2022-03-01T07:30:58.836"/>
    <p1510:client id="{E2C2489B-9C83-44AD-9DA4-4A0752E65F6B}" v="1" dt="2022-03-01T07:18:5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66"/>
    <p:restoredTop sz="94699"/>
  </p:normalViewPr>
  <p:slideViewPr>
    <p:cSldViewPr snapToGrid="0">
      <p:cViewPr varScale="1">
        <p:scale>
          <a:sx n="37" d="100"/>
          <a:sy n="37" d="100"/>
        </p:scale>
        <p:origin x="208" y="2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Neyerlin" userId="7ad1e6ae43a26678" providerId="Windows Live" clId="Web-{AE3F2003-9C55-441D-993A-F02A5BF0C81F}"/>
    <pc:docChg chg="delSld modSld">
      <pc:chgData name="Camille Neyerlin" userId="7ad1e6ae43a26678" providerId="Windows Live" clId="Web-{AE3F2003-9C55-441D-993A-F02A5BF0C81F}" dt="2022-01-30T16:47:28.874" v="71" actId="1076"/>
      <pc:docMkLst>
        <pc:docMk/>
      </pc:docMkLst>
      <pc:sldChg chg="modSp">
        <pc:chgData name="Camille Neyerlin" userId="7ad1e6ae43a26678" providerId="Windows Live" clId="Web-{AE3F2003-9C55-441D-993A-F02A5BF0C81F}" dt="2022-01-30T16:46:40.451" v="63" actId="1076"/>
        <pc:sldMkLst>
          <pc:docMk/>
          <pc:sldMk cId="2436262369" sldId="263"/>
        </pc:sldMkLst>
        <pc:spChg chg="mod">
          <ac:chgData name="Camille Neyerlin" userId="7ad1e6ae43a26678" providerId="Windows Live" clId="Web-{AE3F2003-9C55-441D-993A-F02A5BF0C81F}" dt="2022-01-30T16:46:40.451" v="63" actId="1076"/>
          <ac:spMkLst>
            <pc:docMk/>
            <pc:sldMk cId="2436262369" sldId="263"/>
            <ac:spMk id="2" creationId="{DB5B095C-0CB3-4CCF-B29D-B328ADAC0C74}"/>
          </ac:spMkLst>
        </pc:spChg>
      </pc:sldChg>
      <pc:sldChg chg="modSp">
        <pc:chgData name="Camille Neyerlin" userId="7ad1e6ae43a26678" providerId="Windows Live" clId="Web-{AE3F2003-9C55-441D-993A-F02A5BF0C81F}" dt="2022-01-30T16:47:10.655" v="68" actId="1076"/>
        <pc:sldMkLst>
          <pc:docMk/>
          <pc:sldMk cId="2684676773" sldId="265"/>
        </pc:sldMkLst>
        <pc:spChg chg="mod">
          <ac:chgData name="Camille Neyerlin" userId="7ad1e6ae43a26678" providerId="Windows Live" clId="Web-{AE3F2003-9C55-441D-993A-F02A5BF0C81F}" dt="2022-01-30T16:47:10.655" v="68" actId="1076"/>
          <ac:spMkLst>
            <pc:docMk/>
            <pc:sldMk cId="2684676773" sldId="265"/>
            <ac:spMk id="2" creationId="{4070D92B-349D-4202-A60E-C299794811E1}"/>
          </ac:spMkLst>
        </pc:spChg>
      </pc:sldChg>
      <pc:sldChg chg="modSp">
        <pc:chgData name="Camille Neyerlin" userId="7ad1e6ae43a26678" providerId="Windows Live" clId="Web-{AE3F2003-9C55-441D-993A-F02A5BF0C81F}" dt="2022-01-30T16:46:37.623" v="61" actId="1076"/>
        <pc:sldMkLst>
          <pc:docMk/>
          <pc:sldMk cId="2325090942" sldId="267"/>
        </pc:sldMkLst>
        <pc:spChg chg="mod">
          <ac:chgData name="Camille Neyerlin" userId="7ad1e6ae43a26678" providerId="Windows Live" clId="Web-{AE3F2003-9C55-441D-993A-F02A5BF0C81F}" dt="2022-01-30T16:46:37.623" v="61" actId="1076"/>
          <ac:spMkLst>
            <pc:docMk/>
            <pc:sldMk cId="2325090942" sldId="267"/>
            <ac:spMk id="2" creationId="{7ABF8413-A870-4F09-AB4E-18A94A0E84C3}"/>
          </ac:spMkLst>
        </pc:spChg>
      </pc:sldChg>
      <pc:sldChg chg="modSp">
        <pc:chgData name="Camille Neyerlin" userId="7ad1e6ae43a26678" providerId="Windows Live" clId="Web-{AE3F2003-9C55-441D-993A-F02A5BF0C81F}" dt="2022-01-30T16:46:37.342" v="56" actId="20577"/>
        <pc:sldMkLst>
          <pc:docMk/>
          <pc:sldMk cId="2681072384" sldId="270"/>
        </pc:sldMkLst>
        <pc:spChg chg="mod">
          <ac:chgData name="Camille Neyerlin" userId="7ad1e6ae43a26678" providerId="Windows Live" clId="Web-{AE3F2003-9C55-441D-993A-F02A5BF0C81F}" dt="2022-01-30T16:46:37.342" v="56" actId="20577"/>
          <ac:spMkLst>
            <pc:docMk/>
            <pc:sldMk cId="2681072384" sldId="270"/>
            <ac:spMk id="2" creationId="{638E7494-384D-411F-90F2-FF75AD2E1A57}"/>
          </ac:spMkLst>
        </pc:spChg>
      </pc:sldChg>
      <pc:sldChg chg="modSp">
        <pc:chgData name="Camille Neyerlin" userId="7ad1e6ae43a26678" providerId="Windows Live" clId="Web-{AE3F2003-9C55-441D-993A-F02A5BF0C81F}" dt="2022-01-30T16:47:28.874" v="71" actId="1076"/>
        <pc:sldMkLst>
          <pc:docMk/>
          <pc:sldMk cId="294515146" sldId="271"/>
        </pc:sldMkLst>
        <pc:spChg chg="mod">
          <ac:chgData name="Camille Neyerlin" userId="7ad1e6ae43a26678" providerId="Windows Live" clId="Web-{AE3F2003-9C55-441D-993A-F02A5BF0C81F}" dt="2022-01-30T16:47:28.874" v="71" actId="1076"/>
          <ac:spMkLst>
            <pc:docMk/>
            <pc:sldMk cId="294515146" sldId="271"/>
            <ac:spMk id="2" creationId="{7A03AF3A-4017-45AA-B0A5-1EBE991CA08E}"/>
          </ac:spMkLst>
        </pc:spChg>
      </pc:sldChg>
      <pc:sldChg chg="modSp">
        <pc:chgData name="Camille Neyerlin" userId="7ad1e6ae43a26678" providerId="Windows Live" clId="Web-{AE3F2003-9C55-441D-993A-F02A5BF0C81F}" dt="2022-01-30T16:44:27.230" v="16" actId="1076"/>
        <pc:sldMkLst>
          <pc:docMk/>
          <pc:sldMk cId="4235409582" sldId="276"/>
        </pc:sldMkLst>
        <pc:picChg chg="mod">
          <ac:chgData name="Camille Neyerlin" userId="7ad1e6ae43a26678" providerId="Windows Live" clId="Web-{AE3F2003-9C55-441D-993A-F02A5BF0C81F}" dt="2022-01-30T16:44:19.964" v="15" actId="1076"/>
          <ac:picMkLst>
            <pc:docMk/>
            <pc:sldMk cId="4235409582" sldId="276"/>
            <ac:picMk id="5" creationId="{DA445108-A5B4-4F27-A34D-AA367D3161A8}"/>
          </ac:picMkLst>
        </pc:picChg>
        <pc:picChg chg="mod">
          <ac:chgData name="Camille Neyerlin" userId="7ad1e6ae43a26678" providerId="Windows Live" clId="Web-{AE3F2003-9C55-441D-993A-F02A5BF0C81F}" dt="2022-01-30T16:44:27.230" v="16" actId="1076"/>
          <ac:picMkLst>
            <pc:docMk/>
            <pc:sldMk cId="4235409582" sldId="276"/>
            <ac:picMk id="13" creationId="{67EAD5E8-8578-4C42-83A3-EE64A0F14AE4}"/>
          </ac:picMkLst>
        </pc:picChg>
        <pc:picChg chg="mod">
          <ac:chgData name="Camille Neyerlin" userId="7ad1e6ae43a26678" providerId="Windows Live" clId="Web-{AE3F2003-9C55-441D-993A-F02A5BF0C81F}" dt="2022-01-30T16:44:18.104" v="14" actId="1076"/>
          <ac:picMkLst>
            <pc:docMk/>
            <pc:sldMk cId="4235409582" sldId="276"/>
            <ac:picMk id="1026" creationId="{C199BA95-0B2C-7F4B-834D-ABA769C84435}"/>
          </ac:picMkLst>
        </pc:picChg>
      </pc:sldChg>
      <pc:sldChg chg="modSp">
        <pc:chgData name="Camille Neyerlin" userId="7ad1e6ae43a26678" providerId="Windows Live" clId="Web-{AE3F2003-9C55-441D-993A-F02A5BF0C81F}" dt="2022-01-30T16:45:07.184" v="21" actId="20577"/>
        <pc:sldMkLst>
          <pc:docMk/>
          <pc:sldMk cId="2811315033" sldId="281"/>
        </pc:sldMkLst>
        <pc:spChg chg="mod">
          <ac:chgData name="Camille Neyerlin" userId="7ad1e6ae43a26678" providerId="Windows Live" clId="Web-{AE3F2003-9C55-441D-993A-F02A5BF0C81F}" dt="2022-01-30T16:45:07.184" v="21" actId="20577"/>
          <ac:spMkLst>
            <pc:docMk/>
            <pc:sldMk cId="2811315033" sldId="281"/>
            <ac:spMk id="2" creationId="{9E2DFED8-1A26-4986-ADB9-C0D06D0E78DC}"/>
          </ac:spMkLst>
        </pc:spChg>
      </pc:sldChg>
      <pc:sldChg chg="modSp">
        <pc:chgData name="Camille Neyerlin" userId="7ad1e6ae43a26678" providerId="Windows Live" clId="Web-{AE3F2003-9C55-441D-993A-F02A5BF0C81F}" dt="2022-01-30T16:44:54.683" v="19" actId="20577"/>
        <pc:sldMkLst>
          <pc:docMk/>
          <pc:sldMk cId="3914034667" sldId="282"/>
        </pc:sldMkLst>
        <pc:spChg chg="mod">
          <ac:chgData name="Camille Neyerlin" userId="7ad1e6ae43a26678" providerId="Windows Live" clId="Web-{AE3F2003-9C55-441D-993A-F02A5BF0C81F}" dt="2022-01-30T16:44:54.683" v="19" actId="20577"/>
          <ac:spMkLst>
            <pc:docMk/>
            <pc:sldMk cId="3914034667" sldId="282"/>
            <ac:spMk id="2" creationId="{2BC1A6CE-6A08-4478-8C8A-BD7AD439C413}"/>
          </ac:spMkLst>
        </pc:spChg>
      </pc:sldChg>
      <pc:sldChg chg="modSp">
        <pc:chgData name="Camille Neyerlin" userId="7ad1e6ae43a26678" providerId="Windows Live" clId="Web-{AE3F2003-9C55-441D-993A-F02A5BF0C81F}" dt="2022-01-30T16:44:37.277" v="17" actId="20577"/>
        <pc:sldMkLst>
          <pc:docMk/>
          <pc:sldMk cId="1294295235" sldId="283"/>
        </pc:sldMkLst>
        <pc:spChg chg="mod">
          <ac:chgData name="Camille Neyerlin" userId="7ad1e6ae43a26678" providerId="Windows Live" clId="Web-{AE3F2003-9C55-441D-993A-F02A5BF0C81F}" dt="2022-01-30T16:44:37.277" v="17" actId="20577"/>
          <ac:spMkLst>
            <pc:docMk/>
            <pc:sldMk cId="1294295235" sldId="283"/>
            <ac:spMk id="2" creationId="{A06A484C-F1A3-4141-9604-5778D2D4ACB9}"/>
          </ac:spMkLst>
        </pc:spChg>
      </pc:sldChg>
      <pc:sldChg chg="modSp">
        <pc:chgData name="Camille Neyerlin" userId="7ad1e6ae43a26678" providerId="Windows Live" clId="Web-{AE3F2003-9C55-441D-993A-F02A5BF0C81F}" dt="2022-01-30T16:46:37.435" v="59" actId="20577"/>
        <pc:sldMkLst>
          <pc:docMk/>
          <pc:sldMk cId="2935550709" sldId="284"/>
        </pc:sldMkLst>
        <pc:spChg chg="mod">
          <ac:chgData name="Camille Neyerlin" userId="7ad1e6ae43a26678" providerId="Windows Live" clId="Web-{AE3F2003-9C55-441D-993A-F02A5BF0C81F}" dt="2022-01-30T16:46:37.435" v="59" actId="20577"/>
          <ac:spMkLst>
            <pc:docMk/>
            <pc:sldMk cId="2935550709" sldId="284"/>
            <ac:spMk id="2" creationId="{D44F3B2E-5D34-4188-ADF1-42DEEDC69B22}"/>
          </ac:spMkLst>
        </pc:spChg>
      </pc:sldChg>
      <pc:sldChg chg="modSp">
        <pc:chgData name="Camille Neyerlin" userId="7ad1e6ae43a26678" providerId="Windows Live" clId="Web-{AE3F2003-9C55-441D-993A-F02A5BF0C81F}" dt="2022-01-30T16:47:16.968" v="69" actId="1076"/>
        <pc:sldMkLst>
          <pc:docMk/>
          <pc:sldMk cId="3920284900" sldId="287"/>
        </pc:sldMkLst>
        <pc:spChg chg="mod">
          <ac:chgData name="Camille Neyerlin" userId="7ad1e6ae43a26678" providerId="Windows Live" clId="Web-{AE3F2003-9C55-441D-993A-F02A5BF0C81F}" dt="2022-01-30T16:47:16.968" v="69" actId="1076"/>
          <ac:spMkLst>
            <pc:docMk/>
            <pc:sldMk cId="3920284900" sldId="287"/>
            <ac:spMk id="2" creationId="{9D2E3033-EF99-40CB-98C8-51912A8E81F1}"/>
          </ac:spMkLst>
        </pc:spChg>
      </pc:sldChg>
      <pc:sldChg chg="del">
        <pc:chgData name="Camille Neyerlin" userId="7ad1e6ae43a26678" providerId="Windows Live" clId="Web-{AE3F2003-9C55-441D-993A-F02A5BF0C81F}" dt="2022-01-30T16:39:20.364" v="1"/>
        <pc:sldMkLst>
          <pc:docMk/>
          <pc:sldMk cId="2547141258" sldId="288"/>
        </pc:sldMkLst>
      </pc:sldChg>
      <pc:sldChg chg="modSp">
        <pc:chgData name="Camille Neyerlin" userId="7ad1e6ae43a26678" providerId="Windows Live" clId="Web-{AE3F2003-9C55-441D-993A-F02A5BF0C81F}" dt="2022-01-30T16:42:54.931" v="6" actId="20577"/>
        <pc:sldMkLst>
          <pc:docMk/>
          <pc:sldMk cId="1729342633" sldId="290"/>
        </pc:sldMkLst>
        <pc:spChg chg="mod">
          <ac:chgData name="Camille Neyerlin" userId="7ad1e6ae43a26678" providerId="Windows Live" clId="Web-{AE3F2003-9C55-441D-993A-F02A5BF0C81F}" dt="2022-01-30T16:42:54.931" v="6" actId="20577"/>
          <ac:spMkLst>
            <pc:docMk/>
            <pc:sldMk cId="1729342633" sldId="290"/>
            <ac:spMk id="2" creationId="{6AC9869E-8C52-4870-980E-FCB9353981A4}"/>
          </ac:spMkLst>
        </pc:spChg>
      </pc:sldChg>
      <pc:sldChg chg="modSp">
        <pc:chgData name="Camille Neyerlin" userId="7ad1e6ae43a26678" providerId="Windows Live" clId="Web-{AE3F2003-9C55-441D-993A-F02A5BF0C81F}" dt="2022-01-30T16:38:37.363" v="0" actId="14100"/>
        <pc:sldMkLst>
          <pc:docMk/>
          <pc:sldMk cId="3957547034" sldId="292"/>
        </pc:sldMkLst>
        <pc:picChg chg="mod">
          <ac:chgData name="Camille Neyerlin" userId="7ad1e6ae43a26678" providerId="Windows Live" clId="Web-{AE3F2003-9C55-441D-993A-F02A5BF0C81F}" dt="2022-01-30T16:38:37.363" v="0" actId="14100"/>
          <ac:picMkLst>
            <pc:docMk/>
            <pc:sldMk cId="3957547034" sldId="292"/>
            <ac:picMk id="2050" creationId="{2973D9F2-B2FC-48DA-B294-BF909C109476}"/>
          </ac:picMkLst>
        </pc:picChg>
      </pc:sldChg>
      <pc:sldChg chg="modSp modCm">
        <pc:chgData name="Camille Neyerlin" userId="7ad1e6ae43a26678" providerId="Windows Live" clId="Web-{AE3F2003-9C55-441D-993A-F02A5BF0C81F}" dt="2022-01-30T16:43:01.165" v="7" actId="1076"/>
        <pc:sldMkLst>
          <pc:docMk/>
          <pc:sldMk cId="3975783036" sldId="296"/>
        </pc:sldMkLst>
        <pc:spChg chg="mod">
          <ac:chgData name="Camille Neyerlin" userId="7ad1e6ae43a26678" providerId="Windows Live" clId="Web-{AE3F2003-9C55-441D-993A-F02A5BF0C81F}" dt="2022-01-30T16:43:01.165" v="7" actId="1076"/>
          <ac:spMkLst>
            <pc:docMk/>
            <pc:sldMk cId="3975783036" sldId="296"/>
            <ac:spMk id="2" creationId="{34768CC2-0893-43FB-BE0A-B5BEC8D7BD46}"/>
          </ac:spMkLst>
        </pc:spChg>
      </pc:sldChg>
      <pc:sldChg chg="modSp">
        <pc:chgData name="Camille Neyerlin" userId="7ad1e6ae43a26678" providerId="Windows Live" clId="Web-{AE3F2003-9C55-441D-993A-F02A5BF0C81F}" dt="2022-01-30T16:43:38.369" v="10" actId="14100"/>
        <pc:sldMkLst>
          <pc:docMk/>
          <pc:sldMk cId="764275565" sldId="298"/>
        </pc:sldMkLst>
        <pc:spChg chg="mod">
          <ac:chgData name="Camille Neyerlin" userId="7ad1e6ae43a26678" providerId="Windows Live" clId="Web-{AE3F2003-9C55-441D-993A-F02A5BF0C81F}" dt="2022-01-30T16:43:38.369" v="10" actId="14100"/>
          <ac:spMkLst>
            <pc:docMk/>
            <pc:sldMk cId="764275565" sldId="298"/>
            <ac:spMk id="2" creationId="{C6C98198-EEDB-4E8C-9867-E64D488EA93A}"/>
          </ac:spMkLst>
        </pc:spChg>
      </pc:sldChg>
      <pc:sldChg chg="modSp">
        <pc:chgData name="Camille Neyerlin" userId="7ad1e6ae43a26678" providerId="Windows Live" clId="Web-{AE3F2003-9C55-441D-993A-F02A5BF0C81F}" dt="2022-01-30T16:43:54.213" v="13" actId="20577"/>
        <pc:sldMkLst>
          <pc:docMk/>
          <pc:sldMk cId="2534050684" sldId="300"/>
        </pc:sldMkLst>
        <pc:spChg chg="mod">
          <ac:chgData name="Camille Neyerlin" userId="7ad1e6ae43a26678" providerId="Windows Live" clId="Web-{AE3F2003-9C55-441D-993A-F02A5BF0C81F}" dt="2022-01-30T16:43:54.213" v="13" actId="20577"/>
          <ac:spMkLst>
            <pc:docMk/>
            <pc:sldMk cId="2534050684" sldId="300"/>
            <ac:spMk id="2" creationId="{9864FBAA-7ACC-4802-92ED-CE608C6B040D}"/>
          </ac:spMkLst>
        </pc:spChg>
      </pc:sldChg>
      <pc:sldChg chg="modSp">
        <pc:chgData name="Camille Neyerlin" userId="7ad1e6ae43a26678" providerId="Windows Live" clId="Web-{AE3F2003-9C55-441D-993A-F02A5BF0C81F}" dt="2022-01-30T16:46:56.076" v="66" actId="1076"/>
        <pc:sldMkLst>
          <pc:docMk/>
          <pc:sldMk cId="1372607925" sldId="301"/>
        </pc:sldMkLst>
        <pc:spChg chg="mod">
          <ac:chgData name="Camille Neyerlin" userId="7ad1e6ae43a26678" providerId="Windows Live" clId="Web-{AE3F2003-9C55-441D-993A-F02A5BF0C81F}" dt="2022-01-30T16:46:56.076" v="66" actId="1076"/>
          <ac:spMkLst>
            <pc:docMk/>
            <pc:sldMk cId="1372607925" sldId="301"/>
            <ac:spMk id="2" creationId="{195C28A0-CE6C-634D-9590-68CCE9964558}"/>
          </ac:spMkLst>
        </pc:spChg>
      </pc:sldChg>
    </pc:docChg>
  </pc:docChgLst>
  <pc:docChgLst>
    <pc:chgData name="Camille Neyerlin" userId="7ad1e6ae43a26678" providerId="LiveId" clId="{95909613-FE86-D74E-8A99-0876AAAEC706}"/>
    <pc:docChg chg="undo custSel modSld">
      <pc:chgData name="Camille Neyerlin" userId="7ad1e6ae43a26678" providerId="LiveId" clId="{95909613-FE86-D74E-8A99-0876AAAEC706}" dt="2022-01-31T20:28:14.052" v="7" actId="26606"/>
      <pc:docMkLst>
        <pc:docMk/>
      </pc:docMkLst>
      <pc:sldChg chg="addSp delSp modSp mod setBg">
        <pc:chgData name="Camille Neyerlin" userId="7ad1e6ae43a26678" providerId="LiveId" clId="{95909613-FE86-D74E-8A99-0876AAAEC706}" dt="2022-01-31T20:28:14.052" v="7" actId="26606"/>
        <pc:sldMkLst>
          <pc:docMk/>
          <pc:sldMk cId="2935550709" sldId="284"/>
        </pc:sldMkLst>
        <pc:spChg chg="mod">
          <ac:chgData name="Camille Neyerlin" userId="7ad1e6ae43a26678" providerId="LiveId" clId="{95909613-FE86-D74E-8A99-0876AAAEC706}" dt="2022-01-31T20:28:14.048" v="6" actId="26606"/>
          <ac:spMkLst>
            <pc:docMk/>
            <pc:sldMk cId="2935550709" sldId="284"/>
            <ac:spMk id="2" creationId="{D44F3B2E-5D34-4188-ADF1-42DEEDC69B22}"/>
          </ac:spMkLst>
        </pc:spChg>
        <pc:spChg chg="del">
          <ac:chgData name="Camille Neyerlin" userId="7ad1e6ae43a26678" providerId="LiveId" clId="{95909613-FE86-D74E-8A99-0876AAAEC706}" dt="2022-01-31T20:26:54.567" v="1" actId="478"/>
          <ac:spMkLst>
            <pc:docMk/>
            <pc:sldMk cId="2935550709" sldId="284"/>
            <ac:spMk id="3" creationId="{31BD209C-8239-408F-8EF4-CE56D4C7EC4C}"/>
          </ac:spMkLst>
        </pc:spChg>
        <pc:spChg chg="add del mod">
          <ac:chgData name="Camille Neyerlin" userId="7ad1e6ae43a26678" providerId="LiveId" clId="{95909613-FE86-D74E-8A99-0876AAAEC706}" dt="2022-01-31T20:27:26.799" v="2" actId="26606"/>
          <ac:spMkLst>
            <pc:docMk/>
            <pc:sldMk cId="2935550709" sldId="284"/>
            <ac:spMk id="6" creationId="{700A7EF2-2FED-5941-AB7B-8EB192F99C36}"/>
          </ac:spMkLst>
        </pc:spChg>
        <pc:spChg chg="add del">
          <ac:chgData name="Camille Neyerlin" userId="7ad1e6ae43a26678" providerId="LiveId" clId="{95909613-FE86-D74E-8A99-0876AAAEC706}" dt="2022-01-31T20:28:14.052" v="7" actId="26606"/>
          <ac:spMkLst>
            <pc:docMk/>
            <pc:sldMk cId="2935550709" sldId="284"/>
            <ac:spMk id="11" creationId="{D4771268-CB57-404A-9271-370EB28F6090}"/>
          </ac:spMkLst>
        </pc:spChg>
        <pc:spChg chg="add del">
          <ac:chgData name="Camille Neyerlin" userId="7ad1e6ae43a26678" providerId="LiveId" clId="{95909613-FE86-D74E-8A99-0876AAAEC706}" dt="2022-01-31T20:28:04.513" v="4" actId="26606"/>
          <ac:spMkLst>
            <pc:docMk/>
            <pc:sldMk cId="2935550709" sldId="284"/>
            <ac:spMk id="15" creationId="{B8B4BF75-3303-461D-BF1D-05914BE004DC}"/>
          </ac:spMkLst>
        </pc:spChg>
        <pc:spChg chg="add">
          <ac:chgData name="Camille Neyerlin" userId="7ad1e6ae43a26678" providerId="LiveId" clId="{95909613-FE86-D74E-8A99-0876AAAEC706}" dt="2022-01-31T20:28:14.052" v="7" actId="26606"/>
          <ac:spMkLst>
            <pc:docMk/>
            <pc:sldMk cId="2935550709" sldId="284"/>
            <ac:spMk id="16" creationId="{D4771268-CB57-404A-9271-370EB28F6090}"/>
          </ac:spMkLst>
        </pc:spChg>
        <pc:spChg chg="add del">
          <ac:chgData name="Camille Neyerlin" userId="7ad1e6ae43a26678" providerId="LiveId" clId="{95909613-FE86-D74E-8A99-0876AAAEC706}" dt="2022-01-31T20:28:04.513" v="4" actId="26606"/>
          <ac:spMkLst>
            <pc:docMk/>
            <pc:sldMk cId="2935550709" sldId="284"/>
            <ac:spMk id="18" creationId="{F5897CCA-486C-491C-B4C1-5E5C95A82709}"/>
          </ac:spMkLst>
        </pc:spChg>
        <pc:spChg chg="add del">
          <ac:chgData name="Camille Neyerlin" userId="7ad1e6ae43a26678" providerId="LiveId" clId="{95909613-FE86-D74E-8A99-0876AAAEC706}" dt="2022-01-31T20:28:14.048" v="6" actId="26606"/>
          <ac:spMkLst>
            <pc:docMk/>
            <pc:sldMk cId="2935550709" sldId="284"/>
            <ac:spMk id="20" creationId="{73DE2CFE-42F2-48F0-8706-5264E012B10C}"/>
          </ac:spMkLst>
        </pc:spChg>
        <pc:spChg chg="add del">
          <ac:chgData name="Camille Neyerlin" userId="7ad1e6ae43a26678" providerId="LiveId" clId="{95909613-FE86-D74E-8A99-0876AAAEC706}" dt="2022-01-31T20:28:14.048" v="6" actId="26606"/>
          <ac:spMkLst>
            <pc:docMk/>
            <pc:sldMk cId="2935550709" sldId="284"/>
            <ac:spMk id="21" creationId="{BC5E6400-0F25-4013-B80D-F6B36F74AA7C}"/>
          </ac:spMkLst>
        </pc:spChg>
        <pc:picChg chg="add mod">
          <ac:chgData name="Camille Neyerlin" userId="7ad1e6ae43a26678" providerId="LiveId" clId="{95909613-FE86-D74E-8A99-0876AAAEC706}" dt="2022-01-31T20:28:14.048" v="6" actId="26606"/>
          <ac:picMkLst>
            <pc:docMk/>
            <pc:sldMk cId="2935550709" sldId="284"/>
            <ac:picMk id="4" creationId="{EC32BB57-E7D4-1247-86AC-13E63E2A9DC9}"/>
          </ac:picMkLst>
        </pc:picChg>
      </pc:sldChg>
    </pc:docChg>
  </pc:docChgLst>
  <pc:docChgLst>
    <pc:chgData name="Camille Neyerlin" userId="7ad1e6ae43a26678" providerId="Windows Live" clId="Web-{E2C2489B-9C83-44AD-9DA4-4A0752E65F6B}"/>
    <pc:docChg chg="">
      <pc:chgData name="Camille Neyerlin" userId="7ad1e6ae43a26678" providerId="Windows Live" clId="Web-{E2C2489B-9C83-44AD-9DA4-4A0752E65F6B}" dt="2022-03-01T07:18:57.736" v="0"/>
      <pc:docMkLst>
        <pc:docMk/>
      </pc:docMkLst>
      <pc:sldChg chg="delCm">
        <pc:chgData name="Camille Neyerlin" userId="7ad1e6ae43a26678" providerId="Windows Live" clId="Web-{E2C2489B-9C83-44AD-9DA4-4A0752E65F6B}" dt="2022-03-01T07:18:57.736" v="0"/>
        <pc:sldMkLst>
          <pc:docMk/>
          <pc:sldMk cId="3975783036" sldId="296"/>
        </pc:sldMkLst>
      </pc:sldChg>
    </pc:docChg>
  </pc:docChgLst>
  <pc:docChgLst>
    <pc:chgData name="Camille Neyerlin" userId="7ad1e6ae43a26678" providerId="LiveId" clId="{D440725B-94D5-4845-BABC-9601A4F3E72E}"/>
    <pc:docChg chg="undo redo custSel addSld delSld modSld">
      <pc:chgData name="Camille Neyerlin" userId="7ad1e6ae43a26678" providerId="LiveId" clId="{D440725B-94D5-4845-BABC-9601A4F3E72E}" dt="2022-01-30T17:11:31.506" v="112" actId="2696"/>
      <pc:docMkLst>
        <pc:docMk/>
      </pc:docMkLst>
      <pc:sldChg chg="addSp delSp modSp mod">
        <pc:chgData name="Camille Neyerlin" userId="7ad1e6ae43a26678" providerId="LiveId" clId="{D440725B-94D5-4845-BABC-9601A4F3E72E}" dt="2022-01-30T17:11:26.396" v="111" actId="1076"/>
        <pc:sldMkLst>
          <pc:docMk/>
          <pc:sldMk cId="294515146" sldId="271"/>
        </pc:sldMkLst>
        <pc:spChg chg="add mod">
          <ac:chgData name="Camille Neyerlin" userId="7ad1e6ae43a26678" providerId="LiveId" clId="{D440725B-94D5-4845-BABC-9601A4F3E72E}" dt="2022-01-30T17:10:23.440" v="98" actId="1076"/>
          <ac:spMkLst>
            <pc:docMk/>
            <pc:sldMk cId="294515146" sldId="271"/>
            <ac:spMk id="11" creationId="{6C050D53-8771-154C-BD21-8FB47C9D90AA}"/>
          </ac:spMkLst>
        </pc:spChg>
        <pc:spChg chg="add mod">
          <ac:chgData name="Camille Neyerlin" userId="7ad1e6ae43a26678" providerId="LiveId" clId="{D440725B-94D5-4845-BABC-9601A4F3E72E}" dt="2022-01-30T17:11:26.396" v="111" actId="1076"/>
          <ac:spMkLst>
            <pc:docMk/>
            <pc:sldMk cId="294515146" sldId="271"/>
            <ac:spMk id="15" creationId="{ACCD9D6D-EECA-DC41-BB2D-5FFD93F706B6}"/>
          </ac:spMkLst>
        </pc:spChg>
        <pc:graphicFrameChg chg="mod">
          <ac:chgData name="Camille Neyerlin" userId="7ad1e6ae43a26678" providerId="LiveId" clId="{D440725B-94D5-4845-BABC-9601A4F3E72E}" dt="2022-01-30T16:53:55.672" v="43"/>
          <ac:graphicFrameMkLst>
            <pc:docMk/>
            <pc:sldMk cId="294515146" sldId="271"/>
            <ac:graphicFrameMk id="4" creationId="{6DE41D5D-A6CE-4F1F-ABD0-1565D2E1A85D}"/>
          </ac:graphicFrameMkLst>
        </pc:graphicFrameChg>
        <pc:picChg chg="add del mod modCrop">
          <ac:chgData name="Camille Neyerlin" userId="7ad1e6ae43a26678" providerId="LiveId" clId="{D440725B-94D5-4845-BABC-9601A4F3E72E}" dt="2022-01-30T16:50:04.012" v="14"/>
          <ac:picMkLst>
            <pc:docMk/>
            <pc:sldMk cId="294515146" sldId="271"/>
            <ac:picMk id="3" creationId="{825CFA41-781C-5044-B44E-BC555A9213D0}"/>
          </ac:picMkLst>
        </pc:picChg>
        <pc:picChg chg="add del mod modCrop">
          <ac:chgData name="Camille Neyerlin" userId="7ad1e6ae43a26678" providerId="LiveId" clId="{D440725B-94D5-4845-BABC-9601A4F3E72E}" dt="2022-01-30T16:54:50.054" v="50" actId="478"/>
          <ac:picMkLst>
            <pc:docMk/>
            <pc:sldMk cId="294515146" sldId="271"/>
            <ac:picMk id="5" creationId="{809CB5E5-ED68-584D-A295-4600D4289463}"/>
          </ac:picMkLst>
        </pc:picChg>
        <pc:picChg chg="add del mod">
          <ac:chgData name="Camille Neyerlin" userId="7ad1e6ae43a26678" providerId="LiveId" clId="{D440725B-94D5-4845-BABC-9601A4F3E72E}" dt="2022-01-30T17:09:08.168" v="79" actId="478"/>
          <ac:picMkLst>
            <pc:docMk/>
            <pc:sldMk cId="294515146" sldId="271"/>
            <ac:picMk id="7" creationId="{EAA1EA44-FC82-F846-89E5-D64002C7AFED}"/>
          </ac:picMkLst>
        </pc:picChg>
        <pc:picChg chg="add mod">
          <ac:chgData name="Camille Neyerlin" userId="7ad1e6ae43a26678" providerId="LiveId" clId="{D440725B-94D5-4845-BABC-9601A4F3E72E}" dt="2022-01-30T17:10:20.414" v="97" actId="1076"/>
          <ac:picMkLst>
            <pc:docMk/>
            <pc:sldMk cId="294515146" sldId="271"/>
            <ac:picMk id="8" creationId="{3330F4F8-A8C3-924F-A26B-94F05D9715F3}"/>
          </ac:picMkLst>
        </pc:picChg>
        <pc:picChg chg="add mod modCrop">
          <ac:chgData name="Camille Neyerlin" userId="7ad1e6ae43a26678" providerId="LiveId" clId="{D440725B-94D5-4845-BABC-9601A4F3E72E}" dt="2022-01-30T17:10:47.612" v="105" actId="1076"/>
          <ac:picMkLst>
            <pc:docMk/>
            <pc:sldMk cId="294515146" sldId="271"/>
            <ac:picMk id="9" creationId="{C7357042-013A-5946-8C21-A3707B3001EF}"/>
          </ac:picMkLst>
        </pc:picChg>
        <pc:picChg chg="add mod">
          <ac:chgData name="Camille Neyerlin" userId="7ad1e6ae43a26678" providerId="LiveId" clId="{D440725B-94D5-4845-BABC-9601A4F3E72E}" dt="2022-01-30T17:10:19.019" v="96" actId="1076"/>
          <ac:picMkLst>
            <pc:docMk/>
            <pc:sldMk cId="294515146" sldId="271"/>
            <ac:picMk id="10" creationId="{55C75600-E0BC-534F-9B96-6541A7D27386}"/>
          </ac:picMkLst>
        </pc:picChg>
        <pc:picChg chg="add mod">
          <ac:chgData name="Camille Neyerlin" userId="7ad1e6ae43a26678" providerId="LiveId" clId="{D440725B-94D5-4845-BABC-9601A4F3E72E}" dt="2022-01-30T17:11:14.506" v="110" actId="14100"/>
          <ac:picMkLst>
            <pc:docMk/>
            <pc:sldMk cId="294515146" sldId="271"/>
            <ac:picMk id="12" creationId="{627FC5F0-3F89-DD45-843E-F5AC1AC987ED}"/>
          </ac:picMkLst>
        </pc:picChg>
        <pc:picChg chg="add mod">
          <ac:chgData name="Camille Neyerlin" userId="7ad1e6ae43a26678" providerId="LiveId" clId="{D440725B-94D5-4845-BABC-9601A4F3E72E}" dt="2022-01-30T17:10:30.315" v="100" actId="1076"/>
          <ac:picMkLst>
            <pc:docMk/>
            <pc:sldMk cId="294515146" sldId="271"/>
            <ac:picMk id="13" creationId="{1995645B-E4C1-CA4A-9219-E495088C1722}"/>
          </ac:picMkLst>
        </pc:picChg>
        <pc:picChg chg="add mod">
          <ac:chgData name="Camille Neyerlin" userId="7ad1e6ae43a26678" providerId="LiveId" clId="{D440725B-94D5-4845-BABC-9601A4F3E72E}" dt="2022-01-30T17:10:50.622" v="106" actId="14100"/>
          <ac:picMkLst>
            <pc:docMk/>
            <pc:sldMk cId="294515146" sldId="271"/>
            <ac:picMk id="14" creationId="{A05D8883-C92C-E842-A575-A0621A5FB86C}"/>
          </ac:picMkLst>
        </pc:picChg>
      </pc:sldChg>
      <pc:sldChg chg="addSp delSp modSp new del mod">
        <pc:chgData name="Camille Neyerlin" userId="7ad1e6ae43a26678" providerId="LiveId" clId="{D440725B-94D5-4845-BABC-9601A4F3E72E}" dt="2022-01-30T17:11:31.506" v="112" actId="2696"/>
        <pc:sldMkLst>
          <pc:docMk/>
          <pc:sldMk cId="2476317937" sldId="303"/>
        </pc:sldMkLst>
        <pc:spChg chg="add del">
          <ac:chgData name="Camille Neyerlin" userId="7ad1e6ae43a26678" providerId="LiveId" clId="{D440725B-94D5-4845-BABC-9601A4F3E72E}" dt="2022-01-30T16:58:38.766" v="59"/>
          <ac:spMkLst>
            <pc:docMk/>
            <pc:sldMk cId="2476317937" sldId="303"/>
            <ac:spMk id="3" creationId="{5ABFE1E5-BAC1-804E-9E94-F8B2DAD03976}"/>
          </ac:spMkLst>
        </pc:spChg>
        <pc:spChg chg="add mod">
          <ac:chgData name="Camille Neyerlin" userId="7ad1e6ae43a26678" providerId="LiveId" clId="{D440725B-94D5-4845-BABC-9601A4F3E72E}" dt="2022-01-30T16:58:35.618" v="58"/>
          <ac:spMkLst>
            <pc:docMk/>
            <pc:sldMk cId="2476317937" sldId="303"/>
            <ac:spMk id="11" creationId="{688726FB-36EC-FE45-9369-0D41B4EC84D5}"/>
          </ac:spMkLst>
        </pc:spChg>
        <pc:spChg chg="add mod">
          <ac:chgData name="Camille Neyerlin" userId="7ad1e6ae43a26678" providerId="LiveId" clId="{D440725B-94D5-4845-BABC-9601A4F3E72E}" dt="2022-01-30T16:58:42.282" v="60" actId="14100"/>
          <ac:spMkLst>
            <pc:docMk/>
            <pc:sldMk cId="2476317937" sldId="303"/>
            <ac:spMk id="12" creationId="{E8E3615E-166B-A844-A949-1302FD853EF5}"/>
          </ac:spMkLst>
        </pc:spChg>
        <pc:picChg chg="add mod">
          <ac:chgData name="Camille Neyerlin" userId="7ad1e6ae43a26678" providerId="LiveId" clId="{D440725B-94D5-4845-BABC-9601A4F3E72E}" dt="2022-01-30T16:50:57.065" v="23" actId="1076"/>
          <ac:picMkLst>
            <pc:docMk/>
            <pc:sldMk cId="2476317937" sldId="303"/>
            <ac:picMk id="4" creationId="{C993ECE5-845E-9548-B951-DF22BE70A52B}"/>
          </ac:picMkLst>
        </pc:picChg>
        <pc:cxnChg chg="add mod">
          <ac:chgData name="Camille Neyerlin" userId="7ad1e6ae43a26678" providerId="LiveId" clId="{D440725B-94D5-4845-BABC-9601A4F3E72E}" dt="2022-01-30T16:51:26.495" v="29" actId="208"/>
          <ac:cxnSpMkLst>
            <pc:docMk/>
            <pc:sldMk cId="2476317937" sldId="303"/>
            <ac:cxnSpMk id="6" creationId="{A1839C4C-62AC-954F-983A-F4D4BD37CEBD}"/>
          </ac:cxnSpMkLst>
        </pc:cxnChg>
        <pc:cxnChg chg="add mod">
          <ac:chgData name="Camille Neyerlin" userId="7ad1e6ae43a26678" providerId="LiveId" clId="{D440725B-94D5-4845-BABC-9601A4F3E72E}" dt="2022-01-30T16:52:00.459" v="33" actId="208"/>
          <ac:cxnSpMkLst>
            <pc:docMk/>
            <pc:sldMk cId="2476317937" sldId="303"/>
            <ac:cxnSpMk id="9" creationId="{F905836C-122F-264E-9C43-4CC31345AD45}"/>
          </ac:cxnSpMkLst>
        </pc:cxnChg>
      </pc:sldChg>
    </pc:docChg>
  </pc:docChgLst>
  <pc:docChgLst>
    <pc:chgData name="Camille Neyerlin" userId="7ad1e6ae43a26678" providerId="Windows Live" clId="Web-{D4B66BAE-0060-4622-94A8-DFDD00D80012}"/>
    <pc:docChg chg="addSld modSld">
      <pc:chgData name="Camille Neyerlin" userId="7ad1e6ae43a26678" providerId="Windows Live" clId="Web-{D4B66BAE-0060-4622-94A8-DFDD00D80012}" dt="2022-03-01T07:30:58.836" v="119"/>
      <pc:docMkLst>
        <pc:docMk/>
      </pc:docMkLst>
      <pc:sldChg chg="addAnim delAnim modAnim">
        <pc:chgData name="Camille Neyerlin" userId="7ad1e6ae43a26678" providerId="Windows Live" clId="Web-{D4B66BAE-0060-4622-94A8-DFDD00D80012}" dt="2022-03-01T07:28:53.708" v="111"/>
        <pc:sldMkLst>
          <pc:docMk/>
          <pc:sldMk cId="2436262369" sldId="263"/>
        </pc:sldMkLst>
      </pc:sldChg>
      <pc:sldChg chg="addAnim delAnim modAnim">
        <pc:chgData name="Camille Neyerlin" userId="7ad1e6ae43a26678" providerId="Windows Live" clId="Web-{D4B66BAE-0060-4622-94A8-DFDD00D80012}" dt="2022-03-01T07:28:42.973" v="109"/>
        <pc:sldMkLst>
          <pc:docMk/>
          <pc:sldMk cId="2684676773" sldId="265"/>
        </pc:sldMkLst>
      </pc:sldChg>
      <pc:sldChg chg="addAnim delAnim modAnim">
        <pc:chgData name="Camille Neyerlin" userId="7ad1e6ae43a26678" providerId="Windows Live" clId="Web-{D4B66BAE-0060-4622-94A8-DFDD00D80012}" dt="2022-03-01T07:28:59.974" v="112"/>
        <pc:sldMkLst>
          <pc:docMk/>
          <pc:sldMk cId="2325090942" sldId="267"/>
        </pc:sldMkLst>
      </pc:sldChg>
      <pc:sldChg chg="addAnim modAnim">
        <pc:chgData name="Camille Neyerlin" userId="7ad1e6ae43a26678" providerId="Windows Live" clId="Web-{D4B66BAE-0060-4622-94A8-DFDD00D80012}" dt="2022-03-01T07:27:24.690" v="89"/>
        <pc:sldMkLst>
          <pc:docMk/>
          <pc:sldMk cId="2681072384" sldId="270"/>
        </pc:sldMkLst>
      </pc:sldChg>
      <pc:sldChg chg="addAnim delAnim modAnim">
        <pc:chgData name="Camille Neyerlin" userId="7ad1e6ae43a26678" providerId="Windows Live" clId="Web-{D4B66BAE-0060-4622-94A8-DFDD00D80012}" dt="2022-03-01T07:30:00.491" v="117"/>
        <pc:sldMkLst>
          <pc:docMk/>
          <pc:sldMk cId="294515146" sldId="271"/>
        </pc:sldMkLst>
      </pc:sldChg>
      <pc:sldChg chg="addAnim modAnim">
        <pc:chgData name="Camille Neyerlin" userId="7ad1e6ae43a26678" providerId="Windows Live" clId="Web-{D4B66BAE-0060-4622-94A8-DFDD00D80012}" dt="2022-03-01T07:26:35.017" v="74"/>
        <pc:sldMkLst>
          <pc:docMk/>
          <pc:sldMk cId="4235409582" sldId="276"/>
        </pc:sldMkLst>
      </pc:sldChg>
      <pc:sldChg chg="addAnim modAnim">
        <pc:chgData name="Camille Neyerlin" userId="7ad1e6ae43a26678" providerId="Windows Live" clId="Web-{D4B66BAE-0060-4622-94A8-DFDD00D80012}" dt="2022-03-01T07:30:58.836" v="119"/>
        <pc:sldMkLst>
          <pc:docMk/>
          <pc:sldMk cId="3914034667" sldId="282"/>
        </pc:sldMkLst>
      </pc:sldChg>
      <pc:sldChg chg="addAnim modAnim">
        <pc:chgData name="Camille Neyerlin" userId="7ad1e6ae43a26678" providerId="Windows Live" clId="Web-{D4B66BAE-0060-4622-94A8-DFDD00D80012}" dt="2022-03-01T07:27:02.862" v="81"/>
        <pc:sldMkLst>
          <pc:docMk/>
          <pc:sldMk cId="1294295235" sldId="283"/>
        </pc:sldMkLst>
      </pc:sldChg>
      <pc:sldChg chg="addAnim modAnim">
        <pc:chgData name="Camille Neyerlin" userId="7ad1e6ae43a26678" providerId="Windows Live" clId="Web-{D4B66BAE-0060-4622-94A8-DFDD00D80012}" dt="2022-03-01T07:29:11.614" v="114"/>
        <pc:sldMkLst>
          <pc:docMk/>
          <pc:sldMk cId="3920284900" sldId="287"/>
        </pc:sldMkLst>
      </pc:sldChg>
      <pc:sldChg chg="addAnim modAnim">
        <pc:chgData name="Camille Neyerlin" userId="7ad1e6ae43a26678" providerId="Windows Live" clId="Web-{D4B66BAE-0060-4622-94A8-DFDD00D80012}" dt="2022-03-01T07:25:35.703" v="60"/>
        <pc:sldMkLst>
          <pc:docMk/>
          <pc:sldMk cId="1092506706" sldId="294"/>
        </pc:sldMkLst>
      </pc:sldChg>
      <pc:sldChg chg="addAnim delAnim modAnim">
        <pc:chgData name="Camille Neyerlin" userId="7ad1e6ae43a26678" providerId="Windows Live" clId="Web-{D4B66BAE-0060-4622-94A8-DFDD00D80012}" dt="2022-03-01T07:25:07.406" v="52"/>
        <pc:sldMkLst>
          <pc:docMk/>
          <pc:sldMk cId="3975783036" sldId="296"/>
        </pc:sldMkLst>
      </pc:sldChg>
      <pc:sldChg chg="delAnim modAnim">
        <pc:chgData name="Camille Neyerlin" userId="7ad1e6ae43a26678" providerId="Windows Live" clId="Web-{D4B66BAE-0060-4622-94A8-DFDD00D80012}" dt="2022-03-01T07:26:43.314" v="75"/>
        <pc:sldMkLst>
          <pc:docMk/>
          <pc:sldMk cId="764275565" sldId="298"/>
        </pc:sldMkLst>
      </pc:sldChg>
      <pc:sldChg chg="addAnim modAnim">
        <pc:chgData name="Camille Neyerlin" userId="7ad1e6ae43a26678" providerId="Windows Live" clId="Web-{D4B66BAE-0060-4622-94A8-DFDD00D80012}" dt="2022-03-01T07:25:47.657" v="62"/>
        <pc:sldMkLst>
          <pc:docMk/>
          <pc:sldMk cId="2534050684" sldId="300"/>
        </pc:sldMkLst>
      </pc:sldChg>
      <pc:sldChg chg="addAnim delAnim modAnim">
        <pc:chgData name="Camille Neyerlin" userId="7ad1e6ae43a26678" providerId="Windows Live" clId="Web-{D4B66BAE-0060-4622-94A8-DFDD00D80012}" dt="2022-03-01T07:28:50.645" v="110"/>
        <pc:sldMkLst>
          <pc:docMk/>
          <pc:sldMk cId="1372607925" sldId="301"/>
        </pc:sldMkLst>
      </pc:sldChg>
      <pc:sldChg chg="addSp delSp modSp new mod setBg">
        <pc:chgData name="Camille Neyerlin" userId="7ad1e6ae43a26678" providerId="Windows Live" clId="Web-{D4B66BAE-0060-4622-94A8-DFDD00D80012}" dt="2022-03-01T07:24:00.967" v="49" actId="1076"/>
        <pc:sldMkLst>
          <pc:docMk/>
          <pc:sldMk cId="3277057881" sldId="303"/>
        </pc:sldMkLst>
        <pc:spChg chg="mod">
          <ac:chgData name="Camille Neyerlin" userId="7ad1e6ae43a26678" providerId="Windows Live" clId="Web-{D4B66BAE-0060-4622-94A8-DFDD00D80012}" dt="2022-03-01T07:22:32.731" v="39" actId="20577"/>
          <ac:spMkLst>
            <pc:docMk/>
            <pc:sldMk cId="3277057881" sldId="303"/>
            <ac:spMk id="2" creationId="{82074B19-BBE3-4B5F-A907-D43619768524}"/>
          </ac:spMkLst>
        </pc:spChg>
        <pc:spChg chg="del">
          <ac:chgData name="Camille Neyerlin" userId="7ad1e6ae43a26678" providerId="Windows Live" clId="Web-{D4B66BAE-0060-4622-94A8-DFDD00D80012}" dt="2022-03-01T07:22:02.214" v="33"/>
          <ac:spMkLst>
            <pc:docMk/>
            <pc:sldMk cId="3277057881" sldId="303"/>
            <ac:spMk id="3" creationId="{57F90DA7-70CB-47F6-833A-29561044C8BB}"/>
          </ac:spMkLst>
        </pc:spChg>
        <pc:spChg chg="add del mod">
          <ac:chgData name="Camille Neyerlin" userId="7ad1e6ae43a26678" providerId="Windows Live" clId="Web-{D4B66BAE-0060-4622-94A8-DFDD00D80012}" dt="2022-03-01T07:23:45.482" v="43"/>
          <ac:spMkLst>
            <pc:docMk/>
            <pc:sldMk cId="3277057881" sldId="303"/>
            <ac:spMk id="7" creationId="{5B948781-1BC6-4C6F-86BE-768170D599D1}"/>
          </ac:spMkLst>
        </pc:spChg>
        <pc:spChg chg="add">
          <ac:chgData name="Camille Neyerlin" userId="7ad1e6ae43a26678" providerId="Windows Live" clId="Web-{D4B66BAE-0060-4622-94A8-DFDD00D80012}" dt="2022-03-01T07:22:24.902" v="36"/>
          <ac:spMkLst>
            <pc:docMk/>
            <pc:sldMk cId="3277057881" sldId="303"/>
            <ac:spMk id="9" creationId="{665DBBEF-238B-476B-96AB-8AAC3224ECEA}"/>
          </ac:spMkLst>
        </pc:spChg>
        <pc:spChg chg="add">
          <ac:chgData name="Camille Neyerlin" userId="7ad1e6ae43a26678" providerId="Windows Live" clId="Web-{D4B66BAE-0060-4622-94A8-DFDD00D80012}" dt="2022-03-01T07:22:24.902" v="36"/>
          <ac:spMkLst>
            <pc:docMk/>
            <pc:sldMk cId="3277057881" sldId="303"/>
            <ac:spMk id="11" creationId="{3FCFB1DE-0B7E-48CC-BA90-B2AB0889F9D6}"/>
          </ac:spMkLst>
        </pc:spChg>
        <pc:spChg chg="add del mod">
          <ac:chgData name="Camille Neyerlin" userId="7ad1e6ae43a26678" providerId="Windows Live" clId="Web-{D4B66BAE-0060-4622-94A8-DFDD00D80012}" dt="2022-03-01T07:23:56.529" v="47"/>
          <ac:spMkLst>
            <pc:docMk/>
            <pc:sldMk cId="3277057881" sldId="303"/>
            <ac:spMk id="12" creationId="{5081FCCE-5ED6-46D3-924D-CD1B3C857296}"/>
          </ac:spMkLst>
        </pc:spChg>
        <pc:picChg chg="add del mod ord">
          <ac:chgData name="Camille Neyerlin" userId="7ad1e6ae43a26678" providerId="Windows Live" clId="Web-{D4B66BAE-0060-4622-94A8-DFDD00D80012}" dt="2022-03-01T07:23:52.717" v="46"/>
          <ac:picMkLst>
            <pc:docMk/>
            <pc:sldMk cId="3277057881" sldId="303"/>
            <ac:picMk id="4" creationId="{50DB0BB1-3293-41BB-8F24-193CEB83C7C5}"/>
          </ac:picMkLst>
        </pc:picChg>
        <pc:picChg chg="add del mod">
          <ac:chgData name="Camille Neyerlin" userId="7ad1e6ae43a26678" providerId="Windows Live" clId="Web-{D4B66BAE-0060-4622-94A8-DFDD00D80012}" dt="2022-03-01T07:23:47.029" v="44"/>
          <ac:picMkLst>
            <pc:docMk/>
            <pc:sldMk cId="3277057881" sldId="303"/>
            <ac:picMk id="5" creationId="{27D24620-014C-465E-A7FE-77FEFA7AB263}"/>
          </ac:picMkLst>
        </pc:picChg>
        <pc:picChg chg="add mod">
          <ac:chgData name="Camille Neyerlin" userId="7ad1e6ae43a26678" providerId="Windows Live" clId="Web-{D4B66BAE-0060-4622-94A8-DFDD00D80012}" dt="2022-03-01T07:24:00.967" v="49" actId="1076"/>
          <ac:picMkLst>
            <pc:docMk/>
            <pc:sldMk cId="3277057881" sldId="303"/>
            <ac:picMk id="8" creationId="{304F3A54-D31F-45CE-A94F-236DF6A0B5C8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jpeg"/><Relationship Id="rId1" Type="http://schemas.openxmlformats.org/officeDocument/2006/relationships/image" Target="../media/image5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jpeg"/><Relationship Id="rId1" Type="http://schemas.openxmlformats.org/officeDocument/2006/relationships/image" Target="../media/image5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5124-1745-46E7-BA27-FCA7F3862AB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E55E3C-3166-4962-89C2-0513F344D491}">
      <dgm:prSet/>
      <dgm:spPr>
        <a:solidFill>
          <a:schemeClr val="accent5"/>
        </a:solidFill>
      </dgm:spPr>
      <dgm:t>
        <a:bodyPr/>
        <a:lstStyle/>
        <a:p>
          <a:r>
            <a:rPr lang="fr-CH">
              <a:solidFill>
                <a:schemeClr val="tx1"/>
              </a:solidFill>
            </a:rPr>
            <a:t>D’appliquer les recommandations en terme de précautions en matière d’hygiène et de sécurité </a:t>
          </a:r>
          <a:endParaRPr lang="en-US">
            <a:solidFill>
              <a:schemeClr val="tx1"/>
            </a:solidFill>
          </a:endParaRPr>
        </a:p>
      </dgm:t>
    </dgm:pt>
    <dgm:pt modelId="{0FE20CF8-988E-4755-8701-1E669EF2EDAF}" type="parTrans" cxnId="{371ED42C-1EC6-4257-B6EF-4A42EF3E44E2}">
      <dgm:prSet/>
      <dgm:spPr/>
      <dgm:t>
        <a:bodyPr/>
        <a:lstStyle/>
        <a:p>
          <a:endParaRPr lang="en-US"/>
        </a:p>
      </dgm:t>
    </dgm:pt>
    <dgm:pt modelId="{A47CD274-0793-4955-AE74-69FB4B1EECF6}" type="sibTrans" cxnId="{371ED42C-1EC6-4257-B6EF-4A42EF3E44E2}">
      <dgm:prSet/>
      <dgm:spPr/>
      <dgm:t>
        <a:bodyPr/>
        <a:lstStyle/>
        <a:p>
          <a:endParaRPr lang="en-US"/>
        </a:p>
      </dgm:t>
    </dgm:pt>
    <dgm:pt modelId="{7C21DCD5-0846-4094-85C3-2BDB0D4E09A2}">
      <dgm:prSet/>
      <dgm:spPr/>
      <dgm:t>
        <a:bodyPr/>
        <a:lstStyle/>
        <a:p>
          <a:r>
            <a:rPr lang="fr-CH">
              <a:solidFill>
                <a:schemeClr val="tx1"/>
              </a:solidFill>
            </a:rPr>
            <a:t>D’évaluer une situation afin de prendre une décision en fonction des besoins de soins </a:t>
          </a:r>
          <a:r>
            <a:rPr lang="fr-CH" err="1">
              <a:solidFill>
                <a:schemeClr val="tx1"/>
              </a:solidFill>
            </a:rPr>
            <a:t>préhospitaliers</a:t>
          </a:r>
          <a:r>
            <a:rPr lang="fr-CH">
              <a:solidFill>
                <a:schemeClr val="tx1"/>
              </a:solidFill>
            </a:rPr>
            <a:t> requis</a:t>
          </a:r>
          <a:endParaRPr lang="en-US">
            <a:solidFill>
              <a:schemeClr val="tx1"/>
            </a:solidFill>
          </a:endParaRPr>
        </a:p>
      </dgm:t>
    </dgm:pt>
    <dgm:pt modelId="{7F1F33E8-F97E-415B-AC27-46FE6D30ADB1}" type="parTrans" cxnId="{6BF67E1D-DEF9-4FE0-9A83-58FF96494583}">
      <dgm:prSet/>
      <dgm:spPr/>
      <dgm:t>
        <a:bodyPr/>
        <a:lstStyle/>
        <a:p>
          <a:endParaRPr lang="en-US"/>
        </a:p>
      </dgm:t>
    </dgm:pt>
    <dgm:pt modelId="{15BC6B61-7AD2-4F99-85E1-9C728367BAE4}" type="sibTrans" cxnId="{6BF67E1D-DEF9-4FE0-9A83-58FF96494583}">
      <dgm:prSet/>
      <dgm:spPr/>
      <dgm:t>
        <a:bodyPr/>
        <a:lstStyle/>
        <a:p>
          <a:endParaRPr lang="en-US"/>
        </a:p>
      </dgm:t>
    </dgm:pt>
    <dgm:pt modelId="{087DC93F-4643-4DE7-BDF5-14B265FA80EB}">
      <dgm:prSet/>
      <dgm:spPr/>
      <dgm:t>
        <a:bodyPr/>
        <a:lstStyle/>
        <a:p>
          <a:r>
            <a:rPr lang="fr-CH">
              <a:solidFill>
                <a:schemeClr val="tx1"/>
              </a:solidFill>
            </a:rPr>
            <a:t>De déclencher l’alarme et faire des transmissions efficientes</a:t>
          </a:r>
          <a:endParaRPr lang="en-US">
            <a:solidFill>
              <a:schemeClr val="tx1"/>
            </a:solidFill>
          </a:endParaRPr>
        </a:p>
      </dgm:t>
    </dgm:pt>
    <dgm:pt modelId="{75CAB8B0-2DDE-47D0-8748-5B177124EB72}" type="parTrans" cxnId="{5020583D-008F-425A-B1E2-F6E165F73208}">
      <dgm:prSet/>
      <dgm:spPr/>
      <dgm:t>
        <a:bodyPr/>
        <a:lstStyle/>
        <a:p>
          <a:endParaRPr lang="en-US"/>
        </a:p>
      </dgm:t>
    </dgm:pt>
    <dgm:pt modelId="{89A40AEF-6F2C-4969-8789-17912EA190EF}" type="sibTrans" cxnId="{5020583D-008F-425A-B1E2-F6E165F73208}">
      <dgm:prSet/>
      <dgm:spPr/>
      <dgm:t>
        <a:bodyPr/>
        <a:lstStyle/>
        <a:p>
          <a:endParaRPr lang="en-US"/>
        </a:p>
      </dgm:t>
    </dgm:pt>
    <dgm:pt modelId="{3CDF2504-FC2D-4882-BEED-4B5FF044C2B4}">
      <dgm:prSet/>
      <dgm:spPr/>
      <dgm:t>
        <a:bodyPr/>
        <a:lstStyle/>
        <a:p>
          <a:r>
            <a:rPr lang="fr-CH">
              <a:solidFill>
                <a:schemeClr val="tx1"/>
              </a:solidFill>
            </a:rPr>
            <a:t>De différencier une situation selon des critères de stabilité et de prodiguer les premiers soins nécessaires jusqu’à l’arrivée des secours </a:t>
          </a:r>
          <a:endParaRPr lang="en-US">
            <a:solidFill>
              <a:schemeClr val="tx1"/>
            </a:solidFill>
          </a:endParaRPr>
        </a:p>
      </dgm:t>
    </dgm:pt>
    <dgm:pt modelId="{19D47C61-C3A7-4091-BCFD-CF2BE47599EB}" type="parTrans" cxnId="{FC03F466-FB16-4AA7-B193-FA7752E88D5B}">
      <dgm:prSet/>
      <dgm:spPr/>
      <dgm:t>
        <a:bodyPr/>
        <a:lstStyle/>
        <a:p>
          <a:endParaRPr lang="en-US"/>
        </a:p>
      </dgm:t>
    </dgm:pt>
    <dgm:pt modelId="{3E0399C1-6DB5-429A-9414-A4D3A2F67156}" type="sibTrans" cxnId="{FC03F466-FB16-4AA7-B193-FA7752E88D5B}">
      <dgm:prSet/>
      <dgm:spPr/>
      <dgm:t>
        <a:bodyPr/>
        <a:lstStyle/>
        <a:p>
          <a:endParaRPr lang="en-US"/>
        </a:p>
      </dgm:t>
    </dgm:pt>
    <dgm:pt modelId="{DACE1205-F4D1-0747-8F23-27AF19B669FF}" type="pres">
      <dgm:prSet presAssocID="{8FBA5124-1745-46E7-BA27-FCA7F3862ABE}" presName="linear" presStyleCnt="0">
        <dgm:presLayoutVars>
          <dgm:animLvl val="lvl"/>
          <dgm:resizeHandles val="exact"/>
        </dgm:presLayoutVars>
      </dgm:prSet>
      <dgm:spPr/>
    </dgm:pt>
    <dgm:pt modelId="{3D758B26-CBA5-7B42-B4AD-ECB919563FEB}" type="pres">
      <dgm:prSet presAssocID="{0CE55E3C-3166-4962-89C2-0513F344D4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E996E1-FFE1-0E43-9438-31E67A1B7FFD}" type="pres">
      <dgm:prSet presAssocID="{A47CD274-0793-4955-AE74-69FB4B1EECF6}" presName="spacer" presStyleCnt="0"/>
      <dgm:spPr/>
    </dgm:pt>
    <dgm:pt modelId="{DFA14035-9323-EE4C-BFF7-8B1AEEFE1874}" type="pres">
      <dgm:prSet presAssocID="{7C21DCD5-0846-4094-85C3-2BDB0D4E09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A8C40C-6694-7247-84BE-80C96169D2A7}" type="pres">
      <dgm:prSet presAssocID="{15BC6B61-7AD2-4F99-85E1-9C728367BAE4}" presName="spacer" presStyleCnt="0"/>
      <dgm:spPr/>
    </dgm:pt>
    <dgm:pt modelId="{A1E0BB8D-1EA4-C44E-A65F-88CE02DF1720}" type="pres">
      <dgm:prSet presAssocID="{087DC93F-4643-4DE7-BDF5-14B265FA80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3DD348-379D-9747-96DA-69755B544B8C}" type="pres">
      <dgm:prSet presAssocID="{89A40AEF-6F2C-4969-8789-17912EA190EF}" presName="spacer" presStyleCnt="0"/>
      <dgm:spPr/>
    </dgm:pt>
    <dgm:pt modelId="{A936B762-4A28-0D4A-ADF6-E80207145CA0}" type="pres">
      <dgm:prSet presAssocID="{3CDF2504-FC2D-4882-BEED-4B5FF044C2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F67E1D-DEF9-4FE0-9A83-58FF96494583}" srcId="{8FBA5124-1745-46E7-BA27-FCA7F3862ABE}" destId="{7C21DCD5-0846-4094-85C3-2BDB0D4E09A2}" srcOrd="1" destOrd="0" parTransId="{7F1F33E8-F97E-415B-AC27-46FE6D30ADB1}" sibTransId="{15BC6B61-7AD2-4F99-85E1-9C728367BAE4}"/>
    <dgm:cxn modelId="{371ED42C-1EC6-4257-B6EF-4A42EF3E44E2}" srcId="{8FBA5124-1745-46E7-BA27-FCA7F3862ABE}" destId="{0CE55E3C-3166-4962-89C2-0513F344D491}" srcOrd="0" destOrd="0" parTransId="{0FE20CF8-988E-4755-8701-1E669EF2EDAF}" sibTransId="{A47CD274-0793-4955-AE74-69FB4B1EECF6}"/>
    <dgm:cxn modelId="{080B6D3A-B420-0849-A63E-9898AF430B14}" type="presOf" srcId="{3CDF2504-FC2D-4882-BEED-4B5FF044C2B4}" destId="{A936B762-4A28-0D4A-ADF6-E80207145CA0}" srcOrd="0" destOrd="0" presId="urn:microsoft.com/office/officeart/2005/8/layout/vList2"/>
    <dgm:cxn modelId="{5020583D-008F-425A-B1E2-F6E165F73208}" srcId="{8FBA5124-1745-46E7-BA27-FCA7F3862ABE}" destId="{087DC93F-4643-4DE7-BDF5-14B265FA80EB}" srcOrd="2" destOrd="0" parTransId="{75CAB8B0-2DDE-47D0-8748-5B177124EB72}" sibTransId="{89A40AEF-6F2C-4969-8789-17912EA190EF}"/>
    <dgm:cxn modelId="{8EB02466-FC3E-6944-9DA6-233B1E617CEF}" type="presOf" srcId="{7C21DCD5-0846-4094-85C3-2BDB0D4E09A2}" destId="{DFA14035-9323-EE4C-BFF7-8B1AEEFE1874}" srcOrd="0" destOrd="0" presId="urn:microsoft.com/office/officeart/2005/8/layout/vList2"/>
    <dgm:cxn modelId="{FC03F466-FB16-4AA7-B193-FA7752E88D5B}" srcId="{8FBA5124-1745-46E7-BA27-FCA7F3862ABE}" destId="{3CDF2504-FC2D-4882-BEED-4B5FF044C2B4}" srcOrd="3" destOrd="0" parTransId="{19D47C61-C3A7-4091-BCFD-CF2BE47599EB}" sibTransId="{3E0399C1-6DB5-429A-9414-A4D3A2F67156}"/>
    <dgm:cxn modelId="{BD25A79F-4E21-334A-9AF9-301B70341CA5}" type="presOf" srcId="{0CE55E3C-3166-4962-89C2-0513F344D491}" destId="{3D758B26-CBA5-7B42-B4AD-ECB919563FEB}" srcOrd="0" destOrd="0" presId="urn:microsoft.com/office/officeart/2005/8/layout/vList2"/>
    <dgm:cxn modelId="{6FE313AF-49A4-8341-B4EC-E8ACD20C8041}" type="presOf" srcId="{8FBA5124-1745-46E7-BA27-FCA7F3862ABE}" destId="{DACE1205-F4D1-0747-8F23-27AF19B669FF}" srcOrd="0" destOrd="0" presId="urn:microsoft.com/office/officeart/2005/8/layout/vList2"/>
    <dgm:cxn modelId="{C52A38C4-1DFB-6C40-AB9F-F97D51A1AA1C}" type="presOf" srcId="{087DC93F-4643-4DE7-BDF5-14B265FA80EB}" destId="{A1E0BB8D-1EA4-C44E-A65F-88CE02DF1720}" srcOrd="0" destOrd="0" presId="urn:microsoft.com/office/officeart/2005/8/layout/vList2"/>
    <dgm:cxn modelId="{3F2BD261-FBCD-4C40-A00D-4E027A4314BA}" type="presParOf" srcId="{DACE1205-F4D1-0747-8F23-27AF19B669FF}" destId="{3D758B26-CBA5-7B42-B4AD-ECB919563FEB}" srcOrd="0" destOrd="0" presId="urn:microsoft.com/office/officeart/2005/8/layout/vList2"/>
    <dgm:cxn modelId="{B5958FF1-4088-8E4B-88B6-5DE42EA4E292}" type="presParOf" srcId="{DACE1205-F4D1-0747-8F23-27AF19B669FF}" destId="{41E996E1-FFE1-0E43-9438-31E67A1B7FFD}" srcOrd="1" destOrd="0" presId="urn:microsoft.com/office/officeart/2005/8/layout/vList2"/>
    <dgm:cxn modelId="{49C37CEB-84C9-3F48-AED8-5A7F8BFEEBFF}" type="presParOf" srcId="{DACE1205-F4D1-0747-8F23-27AF19B669FF}" destId="{DFA14035-9323-EE4C-BFF7-8B1AEEFE1874}" srcOrd="2" destOrd="0" presId="urn:microsoft.com/office/officeart/2005/8/layout/vList2"/>
    <dgm:cxn modelId="{A042950A-CDF8-2049-AECC-264C783A3DF6}" type="presParOf" srcId="{DACE1205-F4D1-0747-8F23-27AF19B669FF}" destId="{4DA8C40C-6694-7247-84BE-80C96169D2A7}" srcOrd="3" destOrd="0" presId="urn:microsoft.com/office/officeart/2005/8/layout/vList2"/>
    <dgm:cxn modelId="{192B547D-9B81-EE41-8594-40DCB0A653F8}" type="presParOf" srcId="{DACE1205-F4D1-0747-8F23-27AF19B669FF}" destId="{A1E0BB8D-1EA4-C44E-A65F-88CE02DF1720}" srcOrd="4" destOrd="0" presId="urn:microsoft.com/office/officeart/2005/8/layout/vList2"/>
    <dgm:cxn modelId="{3683DEA6-6919-1C45-A18A-59AA0161508F}" type="presParOf" srcId="{DACE1205-F4D1-0747-8F23-27AF19B669FF}" destId="{9A3DD348-379D-9747-96DA-69755B544B8C}" srcOrd="5" destOrd="0" presId="urn:microsoft.com/office/officeart/2005/8/layout/vList2"/>
    <dgm:cxn modelId="{7947A9C9-0B81-DA48-AC27-8D4D77BA7E91}" type="presParOf" srcId="{DACE1205-F4D1-0747-8F23-27AF19B669FF}" destId="{A936B762-4A28-0D4A-ADF6-E80207145C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E8D306-9BDA-004D-92B8-31208FA30DC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F3541B-3313-0E42-9613-A05F4334E18E}">
      <dgm:prSet/>
      <dgm:spPr/>
      <dgm:t>
        <a:bodyPr/>
        <a:lstStyle/>
        <a:p>
          <a:r>
            <a:rPr lang="fr-FR"/>
            <a:t>Chaque année en suisse</a:t>
          </a:r>
          <a:endParaRPr lang="fr-CH"/>
        </a:p>
      </dgm:t>
    </dgm:pt>
    <dgm:pt modelId="{083140AD-CDCE-3949-9EB1-01A66AF47BC1}" type="parTrans" cxnId="{2F6E8551-D9AB-A74C-AD36-7940884D6AAA}">
      <dgm:prSet/>
      <dgm:spPr/>
      <dgm:t>
        <a:bodyPr/>
        <a:lstStyle/>
        <a:p>
          <a:endParaRPr lang="fr-FR"/>
        </a:p>
      </dgm:t>
    </dgm:pt>
    <dgm:pt modelId="{3D45DCEC-8BF6-B84F-A7E2-5A831F03DFF6}" type="sibTrans" cxnId="{2F6E8551-D9AB-A74C-AD36-7940884D6AAA}">
      <dgm:prSet/>
      <dgm:spPr/>
      <dgm:t>
        <a:bodyPr/>
        <a:lstStyle/>
        <a:p>
          <a:endParaRPr lang="fr-FR"/>
        </a:p>
      </dgm:t>
    </dgm:pt>
    <dgm:pt modelId="{E7AF0789-5173-4949-87F6-6F85A209B195}">
      <dgm:prSet/>
      <dgm:spPr/>
      <dgm:t>
        <a:bodyPr/>
        <a:lstStyle/>
        <a:p>
          <a:r>
            <a:rPr lang="fr-FR"/>
            <a:t>8000 arrêt cardio-circulatoire</a:t>
          </a:r>
          <a:endParaRPr lang="fr-CH"/>
        </a:p>
      </dgm:t>
    </dgm:pt>
    <dgm:pt modelId="{F3A033FE-22A2-944F-8979-FE346742DAD9}" type="parTrans" cxnId="{8C45641F-8DB3-AA44-BC38-3B6199F900B0}">
      <dgm:prSet/>
      <dgm:spPr/>
      <dgm:t>
        <a:bodyPr/>
        <a:lstStyle/>
        <a:p>
          <a:endParaRPr lang="fr-FR"/>
        </a:p>
      </dgm:t>
    </dgm:pt>
    <dgm:pt modelId="{E6629C13-D7EB-AD47-ADA9-7313AA4C7236}" type="sibTrans" cxnId="{8C45641F-8DB3-AA44-BC38-3B6199F900B0}">
      <dgm:prSet/>
      <dgm:spPr/>
      <dgm:t>
        <a:bodyPr/>
        <a:lstStyle/>
        <a:p>
          <a:endParaRPr lang="fr-FR"/>
        </a:p>
      </dgm:t>
    </dgm:pt>
    <dgm:pt modelId="{375391A1-0108-A242-AC3C-D76CEAFEA722}">
      <dgm:prSet/>
      <dgm:spPr/>
      <dgm:t>
        <a:bodyPr/>
        <a:lstStyle/>
        <a:p>
          <a:r>
            <a:rPr lang="fr-FR"/>
            <a:t>1600 accident vasculaires cérébraux</a:t>
          </a:r>
          <a:endParaRPr lang="fr-CH"/>
        </a:p>
      </dgm:t>
    </dgm:pt>
    <dgm:pt modelId="{A707DA8A-5B6F-EB43-99A0-F922176CC006}" type="parTrans" cxnId="{5BDADF39-114B-D844-AB6A-226359B28717}">
      <dgm:prSet/>
      <dgm:spPr/>
      <dgm:t>
        <a:bodyPr/>
        <a:lstStyle/>
        <a:p>
          <a:endParaRPr lang="fr-FR"/>
        </a:p>
      </dgm:t>
    </dgm:pt>
    <dgm:pt modelId="{AA6F9003-7D2B-5741-A905-174525BD289B}" type="sibTrans" cxnId="{5BDADF39-114B-D844-AB6A-226359B28717}">
      <dgm:prSet/>
      <dgm:spPr/>
      <dgm:t>
        <a:bodyPr/>
        <a:lstStyle/>
        <a:p>
          <a:endParaRPr lang="fr-FR"/>
        </a:p>
      </dgm:t>
    </dgm:pt>
    <dgm:pt modelId="{E9D6F071-14F0-9A4C-9834-9C22F761C7EC}">
      <dgm:prSet/>
      <dgm:spPr/>
      <dgm:t>
        <a:bodyPr/>
        <a:lstStyle/>
        <a:p>
          <a:r>
            <a:rPr lang="fr-FR"/>
            <a:t>30000 infarctus</a:t>
          </a:r>
          <a:endParaRPr lang="fr-CH"/>
        </a:p>
      </dgm:t>
    </dgm:pt>
    <dgm:pt modelId="{564EC59D-7A4A-F44A-B5B2-23A19140D1C0}" type="parTrans" cxnId="{6B6932FC-B27D-0648-9BC5-88107EC39C3A}">
      <dgm:prSet/>
      <dgm:spPr/>
      <dgm:t>
        <a:bodyPr/>
        <a:lstStyle/>
        <a:p>
          <a:endParaRPr lang="fr-FR"/>
        </a:p>
      </dgm:t>
    </dgm:pt>
    <dgm:pt modelId="{5E832AB5-2494-D649-B023-CF124AC228E1}" type="sibTrans" cxnId="{6B6932FC-B27D-0648-9BC5-88107EC39C3A}">
      <dgm:prSet/>
      <dgm:spPr/>
      <dgm:t>
        <a:bodyPr/>
        <a:lstStyle/>
        <a:p>
          <a:endParaRPr lang="fr-FR"/>
        </a:p>
      </dgm:t>
    </dgm:pt>
    <dgm:pt modelId="{F1E45407-710A-3245-ABBE-4A3EB85A9116}">
      <dgm:prSet/>
      <dgm:spPr/>
      <dgm:t>
        <a:bodyPr/>
        <a:lstStyle/>
        <a:p>
          <a:r>
            <a:rPr lang="fr-FR"/>
            <a:t>L’infarctus est la 1</a:t>
          </a:r>
          <a:r>
            <a:rPr lang="fr-FR" baseline="30000"/>
            <a:t>ère</a:t>
          </a:r>
          <a:r>
            <a:rPr lang="fr-FR"/>
            <a:t> cause de décès</a:t>
          </a:r>
          <a:endParaRPr lang="fr-CH"/>
        </a:p>
      </dgm:t>
    </dgm:pt>
    <dgm:pt modelId="{F142F970-D7AE-E34E-B1CF-EDE7FAEB08C1}" type="parTrans" cxnId="{243B8984-267F-ED4C-AD38-F1EA1C95E7EE}">
      <dgm:prSet/>
      <dgm:spPr/>
      <dgm:t>
        <a:bodyPr/>
        <a:lstStyle/>
        <a:p>
          <a:endParaRPr lang="fr-FR"/>
        </a:p>
      </dgm:t>
    </dgm:pt>
    <dgm:pt modelId="{CEC45032-E8DD-EC4A-8B04-485760DCAC14}" type="sibTrans" cxnId="{243B8984-267F-ED4C-AD38-F1EA1C95E7EE}">
      <dgm:prSet/>
      <dgm:spPr/>
      <dgm:t>
        <a:bodyPr/>
        <a:lstStyle/>
        <a:p>
          <a:endParaRPr lang="fr-FR"/>
        </a:p>
      </dgm:t>
    </dgm:pt>
    <dgm:pt modelId="{B7162839-09C1-6240-B115-3375E56CD655}">
      <dgm:prSet/>
      <dgm:spPr/>
      <dgm:t>
        <a:bodyPr/>
        <a:lstStyle/>
        <a:p>
          <a:r>
            <a:rPr lang="fr-FR"/>
            <a:t>4 urgences sur 5 ce produisent en dehors de l’hôpital  </a:t>
          </a:r>
          <a:endParaRPr lang="fr-CH"/>
        </a:p>
      </dgm:t>
    </dgm:pt>
    <dgm:pt modelId="{D5004425-19F4-154C-ABC2-30B80FC7CC56}" type="parTrans" cxnId="{20897E46-BB5B-2343-82EE-EA27A465CEB3}">
      <dgm:prSet/>
      <dgm:spPr/>
      <dgm:t>
        <a:bodyPr/>
        <a:lstStyle/>
        <a:p>
          <a:endParaRPr lang="fr-FR"/>
        </a:p>
      </dgm:t>
    </dgm:pt>
    <dgm:pt modelId="{BE404CEF-7BB8-1843-9F8D-00842BA38860}" type="sibTrans" cxnId="{20897E46-BB5B-2343-82EE-EA27A465CEB3}">
      <dgm:prSet/>
      <dgm:spPr/>
      <dgm:t>
        <a:bodyPr/>
        <a:lstStyle/>
        <a:p>
          <a:endParaRPr lang="fr-FR"/>
        </a:p>
      </dgm:t>
    </dgm:pt>
    <dgm:pt modelId="{82FB6710-9231-5645-B6E0-D98737A137BD}" type="pres">
      <dgm:prSet presAssocID="{3EE8D306-9BDA-004D-92B8-31208FA30DCD}" presName="Name0" presStyleCnt="0">
        <dgm:presLayoutVars>
          <dgm:dir/>
          <dgm:resizeHandles val="exact"/>
        </dgm:presLayoutVars>
      </dgm:prSet>
      <dgm:spPr/>
    </dgm:pt>
    <dgm:pt modelId="{F3F109C2-4A6E-324F-8D77-57693F867426}" type="pres">
      <dgm:prSet presAssocID="{51F3541B-3313-0E42-9613-A05F4334E18E}" presName="composite" presStyleCnt="0"/>
      <dgm:spPr/>
    </dgm:pt>
    <dgm:pt modelId="{595C5992-6ADD-444F-ABC4-6EE4678AD83D}" type="pres">
      <dgm:prSet presAssocID="{51F3541B-3313-0E42-9613-A05F4334E18E}" presName="rect1" presStyleLbl="trAlignAcc1" presStyleIdx="0" presStyleCnt="3">
        <dgm:presLayoutVars>
          <dgm:bulletEnabled val="1"/>
        </dgm:presLayoutVars>
      </dgm:prSet>
      <dgm:spPr/>
    </dgm:pt>
    <dgm:pt modelId="{423859DC-8112-A84B-934F-CA69D2FA6A58}" type="pres">
      <dgm:prSet presAssocID="{51F3541B-3313-0E42-9613-A05F4334E18E}" presName="rect2" presStyleLbl="fgImgPlace1" presStyleIdx="0" presStyleCnt="3" custScaleX="129235" custScaleY="105544" custLinFactNeighborX="-9018" custLinFactNeighborY="0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</dgm:pt>
    <dgm:pt modelId="{8C280179-A69E-BE43-A778-9AB61E8C6E6B}" type="pres">
      <dgm:prSet presAssocID="{3D45DCEC-8BF6-B84F-A7E2-5A831F03DFF6}" presName="sibTrans" presStyleCnt="0"/>
      <dgm:spPr/>
    </dgm:pt>
    <dgm:pt modelId="{DD36F900-DB26-9049-B33E-1CFF3ECF503C}" type="pres">
      <dgm:prSet presAssocID="{F1E45407-710A-3245-ABBE-4A3EB85A9116}" presName="composite" presStyleCnt="0"/>
      <dgm:spPr/>
    </dgm:pt>
    <dgm:pt modelId="{8DD2DA23-B16E-2E43-B593-A2322164DDBE}" type="pres">
      <dgm:prSet presAssocID="{F1E45407-710A-3245-ABBE-4A3EB85A9116}" presName="rect1" presStyleLbl="trAlignAcc1" presStyleIdx="1" presStyleCnt="3">
        <dgm:presLayoutVars>
          <dgm:bulletEnabled val="1"/>
        </dgm:presLayoutVars>
      </dgm:prSet>
      <dgm:spPr/>
    </dgm:pt>
    <dgm:pt modelId="{A76C6A27-50A7-B849-918D-69C27F35FB7D}" type="pres">
      <dgm:prSet presAssocID="{F1E45407-710A-3245-ABBE-4A3EB85A9116}" presName="rect2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1924E6D1-7F45-EC4B-8708-9E3EA1BDACD3}" type="pres">
      <dgm:prSet presAssocID="{CEC45032-E8DD-EC4A-8B04-485760DCAC14}" presName="sibTrans" presStyleCnt="0"/>
      <dgm:spPr/>
    </dgm:pt>
    <dgm:pt modelId="{4677D2F9-DAC3-DC4A-AE39-34A824182EE1}" type="pres">
      <dgm:prSet presAssocID="{B7162839-09C1-6240-B115-3375E56CD655}" presName="composite" presStyleCnt="0"/>
      <dgm:spPr/>
    </dgm:pt>
    <dgm:pt modelId="{0A295E7A-D78F-0B4C-9B9E-CC39F6421FE4}" type="pres">
      <dgm:prSet presAssocID="{B7162839-09C1-6240-B115-3375E56CD655}" presName="rect1" presStyleLbl="trAlignAcc1" presStyleIdx="2" presStyleCnt="3">
        <dgm:presLayoutVars>
          <dgm:bulletEnabled val="1"/>
        </dgm:presLayoutVars>
      </dgm:prSet>
      <dgm:spPr/>
    </dgm:pt>
    <dgm:pt modelId="{84ED7D39-87C2-3F48-A970-5DDAE83AD202}" type="pres">
      <dgm:prSet presAssocID="{B7162839-09C1-6240-B115-3375E56CD655}" presName="rect2" presStyleLbl="fgImgPlace1" presStyleIdx="2" presStyleCnt="3" custScaleX="101138"/>
      <dgm:spPr>
        <a:blipFill rotWithShape="1">
          <a:blip xmlns:r="http://schemas.openxmlformats.org/officeDocument/2006/relationships" r:embed="rId3"/>
          <a:srcRect/>
          <a:stretch>
            <a:fillRect l="-42000" r="-42000"/>
          </a:stretch>
        </a:blipFill>
      </dgm:spPr>
    </dgm:pt>
  </dgm:ptLst>
  <dgm:cxnLst>
    <dgm:cxn modelId="{B949E312-FA05-384D-A783-7B8E86C5A33E}" type="presOf" srcId="{51F3541B-3313-0E42-9613-A05F4334E18E}" destId="{595C5992-6ADD-444F-ABC4-6EE4678AD83D}" srcOrd="0" destOrd="0" presId="urn:microsoft.com/office/officeart/2008/layout/PictureStrips"/>
    <dgm:cxn modelId="{8C45641F-8DB3-AA44-BC38-3B6199F900B0}" srcId="{51F3541B-3313-0E42-9613-A05F4334E18E}" destId="{E7AF0789-5173-4949-87F6-6F85A209B195}" srcOrd="0" destOrd="0" parTransId="{F3A033FE-22A2-944F-8979-FE346742DAD9}" sibTransId="{E6629C13-D7EB-AD47-ADA9-7313AA4C7236}"/>
    <dgm:cxn modelId="{8676AC2B-C282-074A-9B3D-481CA8DD01DA}" type="presOf" srcId="{B7162839-09C1-6240-B115-3375E56CD655}" destId="{0A295E7A-D78F-0B4C-9B9E-CC39F6421FE4}" srcOrd="0" destOrd="0" presId="urn:microsoft.com/office/officeart/2008/layout/PictureStrips"/>
    <dgm:cxn modelId="{5BDADF39-114B-D844-AB6A-226359B28717}" srcId="{51F3541B-3313-0E42-9613-A05F4334E18E}" destId="{375391A1-0108-A242-AC3C-D76CEAFEA722}" srcOrd="1" destOrd="0" parTransId="{A707DA8A-5B6F-EB43-99A0-F922176CC006}" sibTransId="{AA6F9003-7D2B-5741-A905-174525BD289B}"/>
    <dgm:cxn modelId="{20897E46-BB5B-2343-82EE-EA27A465CEB3}" srcId="{3EE8D306-9BDA-004D-92B8-31208FA30DCD}" destId="{B7162839-09C1-6240-B115-3375E56CD655}" srcOrd="2" destOrd="0" parTransId="{D5004425-19F4-154C-ABC2-30B80FC7CC56}" sibTransId="{BE404CEF-7BB8-1843-9F8D-00842BA38860}"/>
    <dgm:cxn modelId="{2F6E8551-D9AB-A74C-AD36-7940884D6AAA}" srcId="{3EE8D306-9BDA-004D-92B8-31208FA30DCD}" destId="{51F3541B-3313-0E42-9613-A05F4334E18E}" srcOrd="0" destOrd="0" parTransId="{083140AD-CDCE-3949-9EB1-01A66AF47BC1}" sibTransId="{3D45DCEC-8BF6-B84F-A7E2-5A831F03DFF6}"/>
    <dgm:cxn modelId="{243B8984-267F-ED4C-AD38-F1EA1C95E7EE}" srcId="{3EE8D306-9BDA-004D-92B8-31208FA30DCD}" destId="{F1E45407-710A-3245-ABBE-4A3EB85A9116}" srcOrd="1" destOrd="0" parTransId="{F142F970-D7AE-E34E-B1CF-EDE7FAEB08C1}" sibTransId="{CEC45032-E8DD-EC4A-8B04-485760DCAC14}"/>
    <dgm:cxn modelId="{37621F91-C734-0448-8276-763A9EE57775}" type="presOf" srcId="{3EE8D306-9BDA-004D-92B8-31208FA30DCD}" destId="{82FB6710-9231-5645-B6E0-D98737A137BD}" srcOrd="0" destOrd="0" presId="urn:microsoft.com/office/officeart/2008/layout/PictureStrips"/>
    <dgm:cxn modelId="{90544D9D-931E-D54C-AED7-919740649264}" type="presOf" srcId="{F1E45407-710A-3245-ABBE-4A3EB85A9116}" destId="{8DD2DA23-B16E-2E43-B593-A2322164DDBE}" srcOrd="0" destOrd="0" presId="urn:microsoft.com/office/officeart/2008/layout/PictureStrips"/>
    <dgm:cxn modelId="{0C75FDB1-3C45-8E43-BAD6-BDFE373EE53B}" type="presOf" srcId="{E9D6F071-14F0-9A4C-9834-9C22F761C7EC}" destId="{595C5992-6ADD-444F-ABC4-6EE4678AD83D}" srcOrd="0" destOrd="3" presId="urn:microsoft.com/office/officeart/2008/layout/PictureStrips"/>
    <dgm:cxn modelId="{278B69B7-AE23-314F-82FE-7CB9ED613D66}" type="presOf" srcId="{375391A1-0108-A242-AC3C-D76CEAFEA722}" destId="{595C5992-6ADD-444F-ABC4-6EE4678AD83D}" srcOrd="0" destOrd="2" presId="urn:microsoft.com/office/officeart/2008/layout/PictureStrips"/>
    <dgm:cxn modelId="{6A5059CD-1B80-4043-BAA7-470DDF2FEADB}" type="presOf" srcId="{E7AF0789-5173-4949-87F6-6F85A209B195}" destId="{595C5992-6ADD-444F-ABC4-6EE4678AD83D}" srcOrd="0" destOrd="1" presId="urn:microsoft.com/office/officeart/2008/layout/PictureStrips"/>
    <dgm:cxn modelId="{6B6932FC-B27D-0648-9BC5-88107EC39C3A}" srcId="{51F3541B-3313-0E42-9613-A05F4334E18E}" destId="{E9D6F071-14F0-9A4C-9834-9C22F761C7EC}" srcOrd="2" destOrd="0" parTransId="{564EC59D-7A4A-F44A-B5B2-23A19140D1C0}" sibTransId="{5E832AB5-2494-D649-B023-CF124AC228E1}"/>
    <dgm:cxn modelId="{AA82423E-0A1E-B84C-A486-F897B54A3E75}" type="presParOf" srcId="{82FB6710-9231-5645-B6E0-D98737A137BD}" destId="{F3F109C2-4A6E-324F-8D77-57693F867426}" srcOrd="0" destOrd="0" presId="urn:microsoft.com/office/officeart/2008/layout/PictureStrips"/>
    <dgm:cxn modelId="{A1B6F7D7-9F63-DE43-8EBC-523C1D99163C}" type="presParOf" srcId="{F3F109C2-4A6E-324F-8D77-57693F867426}" destId="{595C5992-6ADD-444F-ABC4-6EE4678AD83D}" srcOrd="0" destOrd="0" presId="urn:microsoft.com/office/officeart/2008/layout/PictureStrips"/>
    <dgm:cxn modelId="{0E7D5C60-6ABD-4146-918A-04E6EC1CEB81}" type="presParOf" srcId="{F3F109C2-4A6E-324F-8D77-57693F867426}" destId="{423859DC-8112-A84B-934F-CA69D2FA6A58}" srcOrd="1" destOrd="0" presId="urn:microsoft.com/office/officeart/2008/layout/PictureStrips"/>
    <dgm:cxn modelId="{33EAE59B-EDCE-8F4B-B90B-C3591CA922D4}" type="presParOf" srcId="{82FB6710-9231-5645-B6E0-D98737A137BD}" destId="{8C280179-A69E-BE43-A778-9AB61E8C6E6B}" srcOrd="1" destOrd="0" presId="urn:microsoft.com/office/officeart/2008/layout/PictureStrips"/>
    <dgm:cxn modelId="{DA876EB5-13FC-6340-B355-81781D526D44}" type="presParOf" srcId="{82FB6710-9231-5645-B6E0-D98737A137BD}" destId="{DD36F900-DB26-9049-B33E-1CFF3ECF503C}" srcOrd="2" destOrd="0" presId="urn:microsoft.com/office/officeart/2008/layout/PictureStrips"/>
    <dgm:cxn modelId="{B83DD7DB-16E0-114E-B713-239737B1E5D0}" type="presParOf" srcId="{DD36F900-DB26-9049-B33E-1CFF3ECF503C}" destId="{8DD2DA23-B16E-2E43-B593-A2322164DDBE}" srcOrd="0" destOrd="0" presId="urn:microsoft.com/office/officeart/2008/layout/PictureStrips"/>
    <dgm:cxn modelId="{EC7E0571-C4D3-FB47-ADC7-53A81CA9AF1F}" type="presParOf" srcId="{DD36F900-DB26-9049-B33E-1CFF3ECF503C}" destId="{A76C6A27-50A7-B849-918D-69C27F35FB7D}" srcOrd="1" destOrd="0" presId="urn:microsoft.com/office/officeart/2008/layout/PictureStrips"/>
    <dgm:cxn modelId="{BF4F9DE8-44A1-CE42-9EA2-F45C9B04ECCE}" type="presParOf" srcId="{82FB6710-9231-5645-B6E0-D98737A137BD}" destId="{1924E6D1-7F45-EC4B-8708-9E3EA1BDACD3}" srcOrd="3" destOrd="0" presId="urn:microsoft.com/office/officeart/2008/layout/PictureStrips"/>
    <dgm:cxn modelId="{28889F9E-3EBB-7A4D-8950-F54EA08D58C3}" type="presParOf" srcId="{82FB6710-9231-5645-B6E0-D98737A137BD}" destId="{4677D2F9-DAC3-DC4A-AE39-34A824182EE1}" srcOrd="4" destOrd="0" presId="urn:microsoft.com/office/officeart/2008/layout/PictureStrips"/>
    <dgm:cxn modelId="{A5AFBCC8-4077-7445-BC31-C705452F6996}" type="presParOf" srcId="{4677D2F9-DAC3-DC4A-AE39-34A824182EE1}" destId="{0A295E7A-D78F-0B4C-9B9E-CC39F6421FE4}" srcOrd="0" destOrd="0" presId="urn:microsoft.com/office/officeart/2008/layout/PictureStrips"/>
    <dgm:cxn modelId="{6E518D4A-6C5C-FD42-84CF-D3E9BB462972}" type="presParOf" srcId="{4677D2F9-DAC3-DC4A-AE39-34A824182EE1}" destId="{84ED7D39-87C2-3F48-A970-5DDAE83AD2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1C2720-11A6-4D38-AC3A-62139DBF4F96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1C2F79E1-5E9D-4B94-8C84-F0E3D0FCFBF4}">
      <dgm:prSet phldrT="[Texte]" custT="1"/>
      <dgm:spPr/>
      <dgm:t>
        <a:bodyPr/>
        <a:lstStyle/>
        <a:p>
          <a:r>
            <a:rPr lang="fr-CH" sz="2800" b="1" dirty="0"/>
            <a:t>1 an et +</a:t>
          </a:r>
        </a:p>
      </dgm:t>
    </dgm:pt>
    <dgm:pt modelId="{94B35C1F-304D-48F4-AB86-59A305B7A378}" type="parTrans" cxnId="{A7036181-8BE6-42D4-8405-37BB2FBE4E0C}">
      <dgm:prSet/>
      <dgm:spPr/>
      <dgm:t>
        <a:bodyPr/>
        <a:lstStyle/>
        <a:p>
          <a:endParaRPr lang="fr-CH"/>
        </a:p>
      </dgm:t>
    </dgm:pt>
    <dgm:pt modelId="{7700CBFC-9E1E-4873-BFC3-7154A9300F7D}" type="sibTrans" cxnId="{A7036181-8BE6-42D4-8405-37BB2FBE4E0C}">
      <dgm:prSet/>
      <dgm:spPr/>
      <dgm:t>
        <a:bodyPr/>
        <a:lstStyle/>
        <a:p>
          <a:endParaRPr lang="fr-CH"/>
        </a:p>
      </dgm:t>
    </dgm:pt>
    <dgm:pt modelId="{5199E83A-251E-495E-887B-F437C1B70243}">
      <dgm:prSet phldrT="[Texte]" custT="1"/>
      <dgm:spPr/>
      <dgm:t>
        <a:bodyPr/>
        <a:lstStyle/>
        <a:p>
          <a:r>
            <a:rPr lang="fr-CH" sz="2400" b="1" dirty="0"/>
            <a:t>5 ventilations avant massage</a:t>
          </a:r>
        </a:p>
      </dgm:t>
    </dgm:pt>
    <dgm:pt modelId="{150F3992-0B83-45B5-8A46-969DBF99EA31}" type="parTrans" cxnId="{7A31DE7B-A9A5-4058-84D0-CDDFDEDB01D4}">
      <dgm:prSet/>
      <dgm:spPr/>
      <dgm:t>
        <a:bodyPr/>
        <a:lstStyle/>
        <a:p>
          <a:endParaRPr lang="fr-CH"/>
        </a:p>
      </dgm:t>
    </dgm:pt>
    <dgm:pt modelId="{7205C938-09D5-4A98-9DA0-5F7609E8F03E}" type="sibTrans" cxnId="{7A31DE7B-A9A5-4058-84D0-CDDFDEDB01D4}">
      <dgm:prSet/>
      <dgm:spPr/>
      <dgm:t>
        <a:bodyPr/>
        <a:lstStyle/>
        <a:p>
          <a:endParaRPr lang="fr-CH"/>
        </a:p>
      </dgm:t>
    </dgm:pt>
    <dgm:pt modelId="{AEA96DF0-B9E0-4D2C-A8A8-2AB3358E76D1}">
      <dgm:prSet phldrT="[Texte]" custT="1"/>
      <dgm:spPr/>
      <dgm:t>
        <a:bodyPr/>
        <a:lstStyle/>
        <a:p>
          <a:r>
            <a:rPr lang="fr-CH" sz="2400" b="1" dirty="0"/>
            <a:t>15:2</a:t>
          </a:r>
        </a:p>
      </dgm:t>
    </dgm:pt>
    <dgm:pt modelId="{AA521F98-1810-49E0-A398-83216937AC5D}" type="parTrans" cxnId="{6C6959B5-D5B3-4CCB-AA1F-A8E4E6809F2B}">
      <dgm:prSet/>
      <dgm:spPr/>
      <dgm:t>
        <a:bodyPr/>
        <a:lstStyle/>
        <a:p>
          <a:endParaRPr lang="fr-CH"/>
        </a:p>
      </dgm:t>
    </dgm:pt>
    <dgm:pt modelId="{96B0E68C-8E8A-4F74-BA3A-650BDDACE346}" type="sibTrans" cxnId="{6C6959B5-D5B3-4CCB-AA1F-A8E4E6809F2B}">
      <dgm:prSet/>
      <dgm:spPr/>
      <dgm:t>
        <a:bodyPr/>
        <a:lstStyle/>
        <a:p>
          <a:endParaRPr lang="fr-CH"/>
        </a:p>
      </dgm:t>
    </dgm:pt>
    <dgm:pt modelId="{1834AAF5-64D1-4BCF-9034-611C762183BB}">
      <dgm:prSet phldrT="[Texte]" custT="1"/>
      <dgm:spPr/>
      <dgm:t>
        <a:bodyPr/>
        <a:lstStyle/>
        <a:p>
          <a:r>
            <a:rPr lang="fr-CH" sz="2800" b="1" dirty="0"/>
            <a:t>&gt; d’un 1 an</a:t>
          </a:r>
        </a:p>
      </dgm:t>
    </dgm:pt>
    <dgm:pt modelId="{45FC117A-F674-4549-9ED8-079F2FBC64DC}" type="parTrans" cxnId="{195663AB-D216-4086-9619-8BD9C0EA5D2C}">
      <dgm:prSet/>
      <dgm:spPr/>
      <dgm:t>
        <a:bodyPr/>
        <a:lstStyle/>
        <a:p>
          <a:endParaRPr lang="fr-CH"/>
        </a:p>
      </dgm:t>
    </dgm:pt>
    <dgm:pt modelId="{C538C6A8-1995-4FFD-8AFB-C1EBCD355048}" type="sibTrans" cxnId="{195663AB-D216-4086-9619-8BD9C0EA5D2C}">
      <dgm:prSet/>
      <dgm:spPr/>
      <dgm:t>
        <a:bodyPr/>
        <a:lstStyle/>
        <a:p>
          <a:endParaRPr lang="fr-CH"/>
        </a:p>
      </dgm:t>
    </dgm:pt>
    <dgm:pt modelId="{AC5D541A-0315-419A-AC1F-C26FB23AD874}">
      <dgm:prSet custT="1"/>
      <dgm:spPr/>
      <dgm:t>
        <a:bodyPr/>
        <a:lstStyle/>
        <a:p>
          <a:r>
            <a:rPr lang="fr-CH" sz="2400" b="1" dirty="0"/>
            <a:t>1 main</a:t>
          </a:r>
        </a:p>
      </dgm:t>
    </dgm:pt>
    <dgm:pt modelId="{C7462665-4778-4F80-BB59-7AB507685E90}" type="parTrans" cxnId="{7F64C857-B58D-4D9B-BEA4-9A8120A18D06}">
      <dgm:prSet/>
      <dgm:spPr/>
      <dgm:t>
        <a:bodyPr/>
        <a:lstStyle/>
        <a:p>
          <a:endParaRPr lang="fr-CH"/>
        </a:p>
      </dgm:t>
    </dgm:pt>
    <dgm:pt modelId="{8010B432-FBBF-4CF5-9E24-39D188CFFAFE}" type="sibTrans" cxnId="{7F64C857-B58D-4D9B-BEA4-9A8120A18D06}">
      <dgm:prSet/>
      <dgm:spPr/>
      <dgm:t>
        <a:bodyPr/>
        <a:lstStyle/>
        <a:p>
          <a:endParaRPr lang="fr-CH"/>
        </a:p>
      </dgm:t>
    </dgm:pt>
    <dgm:pt modelId="{662C1083-CA6B-4C45-B5D2-274BF7DCCB7E}">
      <dgm:prSet custT="1"/>
      <dgm:spPr/>
      <dgm:t>
        <a:bodyPr/>
        <a:lstStyle/>
        <a:p>
          <a:r>
            <a:rPr lang="fr-CH" sz="2400" b="1" dirty="0"/>
            <a:t>Défibrillation pédiatrique</a:t>
          </a:r>
        </a:p>
      </dgm:t>
    </dgm:pt>
    <dgm:pt modelId="{17F6B70D-BDD5-4FF8-915A-F93F1A145E49}" type="parTrans" cxnId="{B0CB944E-8AF7-4A5C-901D-2BC3F4DB1CFF}">
      <dgm:prSet/>
      <dgm:spPr/>
      <dgm:t>
        <a:bodyPr/>
        <a:lstStyle/>
        <a:p>
          <a:endParaRPr lang="fr-CH"/>
        </a:p>
      </dgm:t>
    </dgm:pt>
    <dgm:pt modelId="{CDADFE44-4D73-48E8-950E-E899FA8BD8CE}" type="sibTrans" cxnId="{B0CB944E-8AF7-4A5C-901D-2BC3F4DB1CFF}">
      <dgm:prSet/>
      <dgm:spPr/>
      <dgm:t>
        <a:bodyPr/>
        <a:lstStyle/>
        <a:p>
          <a:endParaRPr lang="fr-CH"/>
        </a:p>
      </dgm:t>
    </dgm:pt>
    <dgm:pt modelId="{FA41EF17-2531-48B0-A50C-1A647D09B0E1}">
      <dgm:prSet phldrT="[Texte]" custT="1"/>
      <dgm:spPr/>
      <dgm:t>
        <a:bodyPr/>
        <a:lstStyle/>
        <a:p>
          <a:r>
            <a:rPr lang="fr-CH" sz="2400" b="1"/>
            <a:t>5 ventilations avant massage</a:t>
          </a:r>
        </a:p>
      </dgm:t>
    </dgm:pt>
    <dgm:pt modelId="{C30C06C6-9822-472B-9899-4132ECBB9BC5}" type="sibTrans" cxnId="{7C3CF324-EF4C-41B4-A378-EA0254AA5788}">
      <dgm:prSet/>
      <dgm:spPr/>
      <dgm:t>
        <a:bodyPr/>
        <a:lstStyle/>
        <a:p>
          <a:endParaRPr lang="fr-CH"/>
        </a:p>
      </dgm:t>
    </dgm:pt>
    <dgm:pt modelId="{89B28BF4-B13D-4898-8693-5EB48690847C}" type="parTrans" cxnId="{7C3CF324-EF4C-41B4-A378-EA0254AA5788}">
      <dgm:prSet/>
      <dgm:spPr/>
      <dgm:t>
        <a:bodyPr/>
        <a:lstStyle/>
        <a:p>
          <a:endParaRPr lang="fr-CH"/>
        </a:p>
      </dgm:t>
    </dgm:pt>
    <dgm:pt modelId="{EECCC1F7-3DBE-4BB3-857B-1D3569A40001}">
      <dgm:prSet phldrT="[Texte]" custT="1"/>
      <dgm:spPr/>
      <dgm:t>
        <a:bodyPr/>
        <a:lstStyle/>
        <a:p>
          <a:r>
            <a:rPr lang="fr-CH" sz="2400" b="1"/>
            <a:t>15:2</a:t>
          </a:r>
        </a:p>
      </dgm:t>
    </dgm:pt>
    <dgm:pt modelId="{028686DB-12A1-4EBD-82DA-30494DF06E9A}" type="sibTrans" cxnId="{7BE5919A-FDA0-4612-9625-18AE43245BEA}">
      <dgm:prSet/>
      <dgm:spPr/>
      <dgm:t>
        <a:bodyPr/>
        <a:lstStyle/>
        <a:p>
          <a:endParaRPr lang="fr-CH"/>
        </a:p>
      </dgm:t>
    </dgm:pt>
    <dgm:pt modelId="{579D6B93-E1CE-4421-A8D4-A089E801B13F}" type="parTrans" cxnId="{7BE5919A-FDA0-4612-9625-18AE43245BEA}">
      <dgm:prSet/>
      <dgm:spPr/>
      <dgm:t>
        <a:bodyPr/>
        <a:lstStyle/>
        <a:p>
          <a:endParaRPr lang="fr-CH"/>
        </a:p>
      </dgm:t>
    </dgm:pt>
    <dgm:pt modelId="{D8CB3D7F-8000-4B52-B139-F9E472C550EB}">
      <dgm:prSet custT="1"/>
      <dgm:spPr/>
      <dgm:t>
        <a:bodyPr/>
        <a:lstStyle/>
        <a:p>
          <a:r>
            <a:rPr lang="fr-CH" sz="2400" b="1"/>
            <a:t>2 doigts</a:t>
          </a:r>
        </a:p>
      </dgm:t>
    </dgm:pt>
    <dgm:pt modelId="{F86C7909-9AEE-458E-B5A0-365CED73D3A2}" type="sibTrans" cxnId="{416AC677-6984-4B20-B739-C12AB0334B4B}">
      <dgm:prSet/>
      <dgm:spPr/>
      <dgm:t>
        <a:bodyPr/>
        <a:lstStyle/>
        <a:p>
          <a:endParaRPr lang="fr-CH"/>
        </a:p>
      </dgm:t>
    </dgm:pt>
    <dgm:pt modelId="{FE4E8CF4-667B-4C93-802C-7DE40C1A09E9}" type="parTrans" cxnId="{416AC677-6984-4B20-B739-C12AB0334B4B}">
      <dgm:prSet/>
      <dgm:spPr/>
      <dgm:t>
        <a:bodyPr/>
        <a:lstStyle/>
        <a:p>
          <a:endParaRPr lang="fr-CH"/>
        </a:p>
      </dgm:t>
    </dgm:pt>
    <dgm:pt modelId="{F5E8E079-96EE-4FDD-B937-39A9382C0701}">
      <dgm:prSet custT="1"/>
      <dgm:spPr/>
      <dgm:t>
        <a:bodyPr/>
        <a:lstStyle/>
        <a:p>
          <a:r>
            <a:rPr lang="fr-CH" sz="2400" b="1" dirty="0"/>
            <a:t>Pas de défibrillation</a:t>
          </a:r>
        </a:p>
      </dgm:t>
    </dgm:pt>
    <dgm:pt modelId="{3BAB98AB-202A-4F9D-94C9-924D356E3707}" type="sibTrans" cxnId="{026597C2-9C3A-4810-B14E-541DEE4E8D23}">
      <dgm:prSet/>
      <dgm:spPr/>
      <dgm:t>
        <a:bodyPr/>
        <a:lstStyle/>
        <a:p>
          <a:endParaRPr lang="fr-CH"/>
        </a:p>
      </dgm:t>
    </dgm:pt>
    <dgm:pt modelId="{B740B394-F234-4C99-A10D-D05CCFC0D6BC}" type="parTrans" cxnId="{026597C2-9C3A-4810-B14E-541DEE4E8D23}">
      <dgm:prSet/>
      <dgm:spPr/>
      <dgm:t>
        <a:bodyPr/>
        <a:lstStyle/>
        <a:p>
          <a:endParaRPr lang="fr-CH"/>
        </a:p>
      </dgm:t>
    </dgm:pt>
    <dgm:pt modelId="{FCDFA1DE-8B3C-4251-ACB1-101A9B02A947}" type="pres">
      <dgm:prSet presAssocID="{021C2720-11A6-4D38-AC3A-62139DBF4F96}" presName="linear" presStyleCnt="0">
        <dgm:presLayoutVars>
          <dgm:dir/>
          <dgm:animLvl val="lvl"/>
          <dgm:resizeHandles val="exact"/>
        </dgm:presLayoutVars>
      </dgm:prSet>
      <dgm:spPr/>
    </dgm:pt>
    <dgm:pt modelId="{70D8E097-AD1B-440F-87F7-1E16C41545F6}" type="pres">
      <dgm:prSet presAssocID="{1C2F79E1-5E9D-4B94-8C84-F0E3D0FCFBF4}" presName="parentLin" presStyleCnt="0"/>
      <dgm:spPr/>
    </dgm:pt>
    <dgm:pt modelId="{B0FAD4E0-A566-4156-BFF8-FB56C6AA89E4}" type="pres">
      <dgm:prSet presAssocID="{1C2F79E1-5E9D-4B94-8C84-F0E3D0FCFBF4}" presName="parentLeftMargin" presStyleLbl="node1" presStyleIdx="0" presStyleCnt="2"/>
      <dgm:spPr/>
    </dgm:pt>
    <dgm:pt modelId="{BE73E0C3-57A0-4816-B84F-F1CFB0FE1CEC}" type="pres">
      <dgm:prSet presAssocID="{1C2F79E1-5E9D-4B94-8C84-F0E3D0FCFB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9DF384-6C5E-45FC-9E57-C671240BA02C}" type="pres">
      <dgm:prSet presAssocID="{1C2F79E1-5E9D-4B94-8C84-F0E3D0FCFBF4}" presName="negativeSpace" presStyleCnt="0"/>
      <dgm:spPr/>
    </dgm:pt>
    <dgm:pt modelId="{CBE163E2-1D24-48AD-94B4-2098582B3CE7}" type="pres">
      <dgm:prSet presAssocID="{1C2F79E1-5E9D-4B94-8C84-F0E3D0FCFBF4}" presName="childText" presStyleLbl="conFgAcc1" presStyleIdx="0" presStyleCnt="2" custScaleY="107083">
        <dgm:presLayoutVars>
          <dgm:bulletEnabled val="1"/>
        </dgm:presLayoutVars>
      </dgm:prSet>
      <dgm:spPr/>
    </dgm:pt>
    <dgm:pt modelId="{31E0EAF2-9F14-4D0C-BD46-F69FDD24EC03}" type="pres">
      <dgm:prSet presAssocID="{7700CBFC-9E1E-4873-BFC3-7154A9300F7D}" presName="spaceBetweenRectangles" presStyleCnt="0"/>
      <dgm:spPr/>
    </dgm:pt>
    <dgm:pt modelId="{D432A801-8027-409C-B700-E739A9203EB1}" type="pres">
      <dgm:prSet presAssocID="{1834AAF5-64D1-4BCF-9034-611C762183BB}" presName="parentLin" presStyleCnt="0"/>
      <dgm:spPr/>
    </dgm:pt>
    <dgm:pt modelId="{044D450F-1F39-40C5-9B9A-3CF8FB74376E}" type="pres">
      <dgm:prSet presAssocID="{1834AAF5-64D1-4BCF-9034-611C762183BB}" presName="parentLeftMargin" presStyleLbl="node1" presStyleIdx="0" presStyleCnt="2"/>
      <dgm:spPr/>
    </dgm:pt>
    <dgm:pt modelId="{34EA8310-C640-488E-A2E9-5AF32FB948B5}" type="pres">
      <dgm:prSet presAssocID="{1834AAF5-64D1-4BCF-9034-611C762183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CEB57D-52EE-44CC-B518-F308597ABB1F}" type="pres">
      <dgm:prSet presAssocID="{1834AAF5-64D1-4BCF-9034-611C762183BB}" presName="negativeSpace" presStyleCnt="0"/>
      <dgm:spPr/>
    </dgm:pt>
    <dgm:pt modelId="{2F1DA78F-E1FD-491E-B768-5C77AE31AAD6}" type="pres">
      <dgm:prSet presAssocID="{1834AAF5-64D1-4BCF-9034-611C762183BB}" presName="childText" presStyleLbl="conFgAcc1" presStyleIdx="1" presStyleCnt="2" custLinFactNeighborX="-455" custLinFactNeighborY="18773">
        <dgm:presLayoutVars>
          <dgm:bulletEnabled val="1"/>
        </dgm:presLayoutVars>
      </dgm:prSet>
      <dgm:spPr/>
    </dgm:pt>
  </dgm:ptLst>
  <dgm:cxnLst>
    <dgm:cxn modelId="{FFEEF50D-C4E4-4974-ADD6-B754A0FA1EAB}" type="presOf" srcId="{1834AAF5-64D1-4BCF-9034-611C762183BB}" destId="{044D450F-1F39-40C5-9B9A-3CF8FB74376E}" srcOrd="0" destOrd="0" presId="urn:microsoft.com/office/officeart/2005/8/layout/list1"/>
    <dgm:cxn modelId="{63DCD610-B8DD-4938-A617-7C5910B757CD}" type="presOf" srcId="{021C2720-11A6-4D38-AC3A-62139DBF4F96}" destId="{FCDFA1DE-8B3C-4251-ACB1-101A9B02A947}" srcOrd="0" destOrd="0" presId="urn:microsoft.com/office/officeart/2005/8/layout/list1"/>
    <dgm:cxn modelId="{C1746D12-5FD4-4F44-807F-9E0463AD85CC}" type="presOf" srcId="{1C2F79E1-5E9D-4B94-8C84-F0E3D0FCFBF4}" destId="{B0FAD4E0-A566-4156-BFF8-FB56C6AA89E4}" srcOrd="0" destOrd="0" presId="urn:microsoft.com/office/officeart/2005/8/layout/list1"/>
    <dgm:cxn modelId="{67CDA21D-7B5D-4773-989F-F9A4382A180A}" type="presOf" srcId="{FA41EF17-2531-48B0-A50C-1A647D09B0E1}" destId="{2F1DA78F-E1FD-491E-B768-5C77AE31AAD6}" srcOrd="0" destOrd="0" presId="urn:microsoft.com/office/officeart/2005/8/layout/list1"/>
    <dgm:cxn modelId="{7C3CF324-EF4C-41B4-A378-EA0254AA5788}" srcId="{1834AAF5-64D1-4BCF-9034-611C762183BB}" destId="{FA41EF17-2531-48B0-A50C-1A647D09B0E1}" srcOrd="0" destOrd="0" parTransId="{89B28BF4-B13D-4898-8693-5EB48690847C}" sibTransId="{C30C06C6-9822-472B-9899-4132ECBB9BC5}"/>
    <dgm:cxn modelId="{03B44034-11BE-4398-86FE-42502A431BE2}" type="presOf" srcId="{1834AAF5-64D1-4BCF-9034-611C762183BB}" destId="{34EA8310-C640-488E-A2E9-5AF32FB948B5}" srcOrd="1" destOrd="0" presId="urn:microsoft.com/office/officeart/2005/8/layout/list1"/>
    <dgm:cxn modelId="{CD89A036-C47E-4619-B586-1C00D35B93D4}" type="presOf" srcId="{EECCC1F7-3DBE-4BB3-857B-1D3569A40001}" destId="{2F1DA78F-E1FD-491E-B768-5C77AE31AAD6}" srcOrd="0" destOrd="1" presId="urn:microsoft.com/office/officeart/2005/8/layout/list1"/>
    <dgm:cxn modelId="{B267EE3F-0DAF-4DD6-BB61-C6263C574393}" type="presOf" srcId="{AEA96DF0-B9E0-4D2C-A8A8-2AB3358E76D1}" destId="{CBE163E2-1D24-48AD-94B4-2098582B3CE7}" srcOrd="0" destOrd="1" presId="urn:microsoft.com/office/officeart/2005/8/layout/list1"/>
    <dgm:cxn modelId="{B0CB944E-8AF7-4A5C-901D-2BC3F4DB1CFF}" srcId="{1C2F79E1-5E9D-4B94-8C84-F0E3D0FCFBF4}" destId="{662C1083-CA6B-4C45-B5D2-274BF7DCCB7E}" srcOrd="3" destOrd="0" parTransId="{17F6B70D-BDD5-4FF8-915A-F93F1A145E49}" sibTransId="{CDADFE44-4D73-48E8-950E-E899FA8BD8CE}"/>
    <dgm:cxn modelId="{B6BF7773-78A2-4FEC-8DA3-858238D588FA}" type="presOf" srcId="{1C2F79E1-5E9D-4B94-8C84-F0E3D0FCFBF4}" destId="{BE73E0C3-57A0-4816-B84F-F1CFB0FE1CEC}" srcOrd="1" destOrd="0" presId="urn:microsoft.com/office/officeart/2005/8/layout/list1"/>
    <dgm:cxn modelId="{785C5A75-1104-4D2D-BC63-3B8AE51BBA1A}" type="presOf" srcId="{D8CB3D7F-8000-4B52-B139-F9E472C550EB}" destId="{2F1DA78F-E1FD-491E-B768-5C77AE31AAD6}" srcOrd="0" destOrd="2" presId="urn:microsoft.com/office/officeart/2005/8/layout/list1"/>
    <dgm:cxn modelId="{416AC677-6984-4B20-B739-C12AB0334B4B}" srcId="{1834AAF5-64D1-4BCF-9034-611C762183BB}" destId="{D8CB3D7F-8000-4B52-B139-F9E472C550EB}" srcOrd="2" destOrd="0" parTransId="{FE4E8CF4-667B-4C93-802C-7DE40C1A09E9}" sibTransId="{F86C7909-9AEE-458E-B5A0-365CED73D3A2}"/>
    <dgm:cxn modelId="{7F64C857-B58D-4D9B-BEA4-9A8120A18D06}" srcId="{1C2F79E1-5E9D-4B94-8C84-F0E3D0FCFBF4}" destId="{AC5D541A-0315-419A-AC1F-C26FB23AD874}" srcOrd="2" destOrd="0" parTransId="{C7462665-4778-4F80-BB59-7AB507685E90}" sibTransId="{8010B432-FBBF-4CF5-9E24-39D188CFFAFE}"/>
    <dgm:cxn modelId="{8B3C5078-5E6A-4250-A123-77C69C96A745}" type="presOf" srcId="{AC5D541A-0315-419A-AC1F-C26FB23AD874}" destId="{CBE163E2-1D24-48AD-94B4-2098582B3CE7}" srcOrd="0" destOrd="2" presId="urn:microsoft.com/office/officeart/2005/8/layout/list1"/>
    <dgm:cxn modelId="{7A31DE7B-A9A5-4058-84D0-CDDFDEDB01D4}" srcId="{1C2F79E1-5E9D-4B94-8C84-F0E3D0FCFBF4}" destId="{5199E83A-251E-495E-887B-F437C1B70243}" srcOrd="0" destOrd="0" parTransId="{150F3992-0B83-45B5-8A46-969DBF99EA31}" sibTransId="{7205C938-09D5-4A98-9DA0-5F7609E8F03E}"/>
    <dgm:cxn modelId="{A7036181-8BE6-42D4-8405-37BB2FBE4E0C}" srcId="{021C2720-11A6-4D38-AC3A-62139DBF4F96}" destId="{1C2F79E1-5E9D-4B94-8C84-F0E3D0FCFBF4}" srcOrd="0" destOrd="0" parTransId="{94B35C1F-304D-48F4-AB86-59A305B7A378}" sibTransId="{7700CBFC-9E1E-4873-BFC3-7154A9300F7D}"/>
    <dgm:cxn modelId="{7BE5919A-FDA0-4612-9625-18AE43245BEA}" srcId="{1834AAF5-64D1-4BCF-9034-611C762183BB}" destId="{EECCC1F7-3DBE-4BB3-857B-1D3569A40001}" srcOrd="1" destOrd="0" parTransId="{579D6B93-E1CE-4421-A8D4-A089E801B13F}" sibTransId="{028686DB-12A1-4EBD-82DA-30494DF06E9A}"/>
    <dgm:cxn modelId="{195663AB-D216-4086-9619-8BD9C0EA5D2C}" srcId="{021C2720-11A6-4D38-AC3A-62139DBF4F96}" destId="{1834AAF5-64D1-4BCF-9034-611C762183BB}" srcOrd="1" destOrd="0" parTransId="{45FC117A-F674-4549-9ED8-079F2FBC64DC}" sibTransId="{C538C6A8-1995-4FFD-8AFB-C1EBCD355048}"/>
    <dgm:cxn modelId="{6C6959B5-D5B3-4CCB-AA1F-A8E4E6809F2B}" srcId="{1C2F79E1-5E9D-4B94-8C84-F0E3D0FCFBF4}" destId="{AEA96DF0-B9E0-4D2C-A8A8-2AB3358E76D1}" srcOrd="1" destOrd="0" parTransId="{AA521F98-1810-49E0-A398-83216937AC5D}" sibTransId="{96B0E68C-8E8A-4F74-BA3A-650BDDACE346}"/>
    <dgm:cxn modelId="{026597C2-9C3A-4810-B14E-541DEE4E8D23}" srcId="{1834AAF5-64D1-4BCF-9034-611C762183BB}" destId="{F5E8E079-96EE-4FDD-B937-39A9382C0701}" srcOrd="3" destOrd="0" parTransId="{B740B394-F234-4C99-A10D-D05CCFC0D6BC}" sibTransId="{3BAB98AB-202A-4F9D-94C9-924D356E3707}"/>
    <dgm:cxn modelId="{B19102C7-793A-4174-A757-AE54FD25C621}" type="presOf" srcId="{662C1083-CA6B-4C45-B5D2-274BF7DCCB7E}" destId="{CBE163E2-1D24-48AD-94B4-2098582B3CE7}" srcOrd="0" destOrd="3" presId="urn:microsoft.com/office/officeart/2005/8/layout/list1"/>
    <dgm:cxn modelId="{531B9FEB-55AB-4B15-B658-959D3F1F2BE6}" type="presOf" srcId="{F5E8E079-96EE-4FDD-B937-39A9382C0701}" destId="{2F1DA78F-E1FD-491E-B768-5C77AE31AAD6}" srcOrd="0" destOrd="3" presId="urn:microsoft.com/office/officeart/2005/8/layout/list1"/>
    <dgm:cxn modelId="{1D010CF5-8FB3-4BBD-A658-4B3C7F255E16}" type="presOf" srcId="{5199E83A-251E-495E-887B-F437C1B70243}" destId="{CBE163E2-1D24-48AD-94B4-2098582B3CE7}" srcOrd="0" destOrd="0" presId="urn:microsoft.com/office/officeart/2005/8/layout/list1"/>
    <dgm:cxn modelId="{B88B826B-EFEA-4F10-8D3C-8C30A27C52D8}" type="presParOf" srcId="{FCDFA1DE-8B3C-4251-ACB1-101A9B02A947}" destId="{70D8E097-AD1B-440F-87F7-1E16C41545F6}" srcOrd="0" destOrd="0" presId="urn:microsoft.com/office/officeart/2005/8/layout/list1"/>
    <dgm:cxn modelId="{11F5BB3E-F76F-4F0A-BE7D-D9C105AE0212}" type="presParOf" srcId="{70D8E097-AD1B-440F-87F7-1E16C41545F6}" destId="{B0FAD4E0-A566-4156-BFF8-FB56C6AA89E4}" srcOrd="0" destOrd="0" presId="urn:microsoft.com/office/officeart/2005/8/layout/list1"/>
    <dgm:cxn modelId="{9CF10671-0854-4457-B880-737EA4C86317}" type="presParOf" srcId="{70D8E097-AD1B-440F-87F7-1E16C41545F6}" destId="{BE73E0C3-57A0-4816-B84F-F1CFB0FE1CEC}" srcOrd="1" destOrd="0" presId="urn:microsoft.com/office/officeart/2005/8/layout/list1"/>
    <dgm:cxn modelId="{8771E7B8-75B5-4251-B0D0-272522839CA3}" type="presParOf" srcId="{FCDFA1DE-8B3C-4251-ACB1-101A9B02A947}" destId="{029DF384-6C5E-45FC-9E57-C671240BA02C}" srcOrd="1" destOrd="0" presId="urn:microsoft.com/office/officeart/2005/8/layout/list1"/>
    <dgm:cxn modelId="{C3DE4C3F-F114-4A22-B692-BBFD35973D54}" type="presParOf" srcId="{FCDFA1DE-8B3C-4251-ACB1-101A9B02A947}" destId="{CBE163E2-1D24-48AD-94B4-2098582B3CE7}" srcOrd="2" destOrd="0" presId="urn:microsoft.com/office/officeart/2005/8/layout/list1"/>
    <dgm:cxn modelId="{26677422-8FAE-46E4-9C66-4092546A0A55}" type="presParOf" srcId="{FCDFA1DE-8B3C-4251-ACB1-101A9B02A947}" destId="{31E0EAF2-9F14-4D0C-BD46-F69FDD24EC03}" srcOrd="3" destOrd="0" presId="urn:microsoft.com/office/officeart/2005/8/layout/list1"/>
    <dgm:cxn modelId="{BB9FB56F-1DA1-4702-8635-A9B9C62734DD}" type="presParOf" srcId="{FCDFA1DE-8B3C-4251-ACB1-101A9B02A947}" destId="{D432A801-8027-409C-B700-E739A9203EB1}" srcOrd="4" destOrd="0" presId="urn:microsoft.com/office/officeart/2005/8/layout/list1"/>
    <dgm:cxn modelId="{A505FFD8-45B7-44D1-9912-128866C6D93D}" type="presParOf" srcId="{D432A801-8027-409C-B700-E739A9203EB1}" destId="{044D450F-1F39-40C5-9B9A-3CF8FB74376E}" srcOrd="0" destOrd="0" presId="urn:microsoft.com/office/officeart/2005/8/layout/list1"/>
    <dgm:cxn modelId="{25579DAB-53D1-420E-81CC-482DF7BC8086}" type="presParOf" srcId="{D432A801-8027-409C-B700-E739A9203EB1}" destId="{34EA8310-C640-488E-A2E9-5AF32FB948B5}" srcOrd="1" destOrd="0" presId="urn:microsoft.com/office/officeart/2005/8/layout/list1"/>
    <dgm:cxn modelId="{C6779BEF-F734-4B27-8B3A-0B24A827E8D4}" type="presParOf" srcId="{FCDFA1DE-8B3C-4251-ACB1-101A9B02A947}" destId="{33CEB57D-52EE-44CC-B518-F308597ABB1F}" srcOrd="5" destOrd="0" presId="urn:microsoft.com/office/officeart/2005/8/layout/list1"/>
    <dgm:cxn modelId="{857E5C8B-1415-409E-928C-D2A022AA624C}" type="presParOf" srcId="{FCDFA1DE-8B3C-4251-ACB1-101A9B02A947}" destId="{2F1DA78F-E1FD-491E-B768-5C77AE31AA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1FB8B-6AB5-46DA-BF0D-D21DB5ED4F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56AC6A-48D0-48D7-8DC2-10B0EDF88B2A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Cadre légal</a:t>
          </a:r>
          <a:endParaRPr lang="en-US" baseline="0">
            <a:solidFill>
              <a:schemeClr val="tx1"/>
            </a:solidFill>
          </a:endParaRPr>
        </a:p>
      </dgm:t>
    </dgm:pt>
    <dgm:pt modelId="{35478BD1-D3D7-46E0-AA4C-A9B0772B20E3}" type="parTrans" cxnId="{441AD4EC-47A9-4387-A4D6-451A04A59AB9}">
      <dgm:prSet/>
      <dgm:spPr/>
      <dgm:t>
        <a:bodyPr/>
        <a:lstStyle/>
        <a:p>
          <a:endParaRPr lang="en-US"/>
        </a:p>
      </dgm:t>
    </dgm:pt>
    <dgm:pt modelId="{180F6FA6-141F-4273-BB56-7CCC24A1D09A}" type="sibTrans" cxnId="{441AD4EC-47A9-4387-A4D6-451A04A59AB9}">
      <dgm:prSet/>
      <dgm:spPr/>
      <dgm:t>
        <a:bodyPr/>
        <a:lstStyle/>
        <a:p>
          <a:endParaRPr lang="en-US"/>
        </a:p>
      </dgm:t>
    </dgm:pt>
    <dgm:pt modelId="{62C4F293-6841-4D80-88D2-8587958DEFED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Propre motivation à porter secours</a:t>
          </a:r>
          <a:endParaRPr lang="en-US" baseline="0">
            <a:solidFill>
              <a:schemeClr val="tx1"/>
            </a:solidFill>
          </a:endParaRPr>
        </a:p>
      </dgm:t>
    </dgm:pt>
    <dgm:pt modelId="{1BE71F51-2102-48A3-8815-A167043BEE6C}" type="parTrans" cxnId="{3AE04DAC-09BD-447E-A399-392103D96761}">
      <dgm:prSet/>
      <dgm:spPr/>
      <dgm:t>
        <a:bodyPr/>
        <a:lstStyle/>
        <a:p>
          <a:endParaRPr lang="en-US"/>
        </a:p>
      </dgm:t>
    </dgm:pt>
    <dgm:pt modelId="{ABC17F19-FBBC-4A73-B022-DADC8C6BB57E}" type="sibTrans" cxnId="{3AE04DAC-09BD-447E-A399-392103D96761}">
      <dgm:prSet/>
      <dgm:spPr/>
      <dgm:t>
        <a:bodyPr/>
        <a:lstStyle/>
        <a:p>
          <a:endParaRPr lang="en-US"/>
        </a:p>
      </dgm:t>
    </dgm:pt>
    <dgm:pt modelId="{B8AF0056-7E3D-45C1-AEC3-DD32AD5288AC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Sécurité et hygiène </a:t>
          </a:r>
          <a:endParaRPr lang="en-US" baseline="0">
            <a:solidFill>
              <a:schemeClr val="tx1"/>
            </a:solidFill>
          </a:endParaRPr>
        </a:p>
      </dgm:t>
    </dgm:pt>
    <dgm:pt modelId="{3D6639BE-30A5-45BC-A0B2-51DD44AEB1EB}" type="parTrans" cxnId="{1DEA9875-D79B-435D-B41A-8E9D33C2E08A}">
      <dgm:prSet/>
      <dgm:spPr/>
      <dgm:t>
        <a:bodyPr/>
        <a:lstStyle/>
        <a:p>
          <a:endParaRPr lang="en-US"/>
        </a:p>
      </dgm:t>
    </dgm:pt>
    <dgm:pt modelId="{50E39373-B684-48F1-90CE-4A00A2A4EC16}" type="sibTrans" cxnId="{1DEA9875-D79B-435D-B41A-8E9D33C2E08A}">
      <dgm:prSet/>
      <dgm:spPr/>
      <dgm:t>
        <a:bodyPr/>
        <a:lstStyle/>
        <a:p>
          <a:endParaRPr lang="en-US"/>
        </a:p>
      </dgm:t>
    </dgm:pt>
    <dgm:pt modelId="{D12E5388-AB97-4216-916C-508343835754}">
      <dgm:prSet/>
      <dgm:spPr/>
      <dgm:t>
        <a:bodyPr/>
        <a:lstStyle/>
        <a:p>
          <a:r>
            <a:rPr lang="fr-CH" b="1" baseline="0">
              <a:solidFill>
                <a:schemeClr val="tx1"/>
              </a:solidFill>
            </a:rPr>
            <a:t>BLS-AED adulte</a:t>
          </a:r>
          <a:endParaRPr lang="en-US" b="1" baseline="0">
            <a:solidFill>
              <a:schemeClr val="tx1"/>
            </a:solidFill>
          </a:endParaRPr>
        </a:p>
      </dgm:t>
    </dgm:pt>
    <dgm:pt modelId="{60D11A35-A058-40AC-9346-52DAF83D6C04}" type="parTrans" cxnId="{64E9EDFD-2C4C-48C1-A9FA-7E032C30B144}">
      <dgm:prSet/>
      <dgm:spPr/>
      <dgm:t>
        <a:bodyPr/>
        <a:lstStyle/>
        <a:p>
          <a:endParaRPr lang="en-US"/>
        </a:p>
      </dgm:t>
    </dgm:pt>
    <dgm:pt modelId="{335F716C-E65E-403F-9F07-4C34F8A6D9D7}" type="sibTrans" cxnId="{64E9EDFD-2C4C-48C1-A9FA-7E032C30B144}">
      <dgm:prSet/>
      <dgm:spPr/>
      <dgm:t>
        <a:bodyPr/>
        <a:lstStyle/>
        <a:p>
          <a:endParaRPr lang="en-US"/>
        </a:p>
      </dgm:t>
    </dgm:pt>
    <dgm:pt modelId="{BC5B8B65-F773-42ED-B9AA-C1602D837185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Position Latérale de Sécurité </a:t>
          </a:r>
          <a:endParaRPr lang="en-US" baseline="0">
            <a:solidFill>
              <a:schemeClr val="tx1"/>
            </a:solidFill>
          </a:endParaRPr>
        </a:p>
      </dgm:t>
    </dgm:pt>
    <dgm:pt modelId="{FF0282F5-D987-431B-89DD-137D5E0E2776}" type="parTrans" cxnId="{D4690798-382B-43DE-B56E-81D96E4EE4CA}">
      <dgm:prSet/>
      <dgm:spPr/>
      <dgm:t>
        <a:bodyPr/>
        <a:lstStyle/>
        <a:p>
          <a:endParaRPr lang="en-US"/>
        </a:p>
      </dgm:t>
    </dgm:pt>
    <dgm:pt modelId="{26E34F57-1BF3-4DE0-B52B-AE6DF519C95F}" type="sibTrans" cxnId="{D4690798-382B-43DE-B56E-81D96E4EE4CA}">
      <dgm:prSet/>
      <dgm:spPr/>
      <dgm:t>
        <a:bodyPr/>
        <a:lstStyle/>
        <a:p>
          <a:endParaRPr lang="en-US"/>
        </a:p>
      </dgm:t>
    </dgm:pt>
    <dgm:pt modelId="{8905D7D1-3B88-4094-8F95-9EFE20A817A1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Accident Vasculaire Cérébral, infarctus </a:t>
          </a:r>
          <a:endParaRPr lang="en-US" baseline="0">
            <a:solidFill>
              <a:schemeClr val="tx1"/>
            </a:solidFill>
          </a:endParaRPr>
        </a:p>
      </dgm:t>
    </dgm:pt>
    <dgm:pt modelId="{C3669FCE-2F0E-426C-A07A-A77BAA922098}" type="parTrans" cxnId="{6466A6B9-8004-4D74-8DB5-AAC5EB10A6A1}">
      <dgm:prSet/>
      <dgm:spPr/>
      <dgm:t>
        <a:bodyPr/>
        <a:lstStyle/>
        <a:p>
          <a:endParaRPr lang="en-US"/>
        </a:p>
      </dgm:t>
    </dgm:pt>
    <dgm:pt modelId="{E7939F60-A8DE-45E9-8AF5-BDF7A531CF54}" type="sibTrans" cxnId="{6466A6B9-8004-4D74-8DB5-AAC5EB10A6A1}">
      <dgm:prSet/>
      <dgm:spPr/>
      <dgm:t>
        <a:bodyPr/>
        <a:lstStyle/>
        <a:p>
          <a:endParaRPr lang="en-US"/>
        </a:p>
      </dgm:t>
    </dgm:pt>
    <dgm:pt modelId="{D57118AC-D95A-417E-9513-62C86E6A5D95}">
      <dgm:prSet/>
      <dgm:spPr/>
      <dgm:t>
        <a:bodyPr/>
        <a:lstStyle/>
        <a:p>
          <a:r>
            <a:rPr lang="fr-CH" b="1" baseline="0">
              <a:solidFill>
                <a:schemeClr val="tx1"/>
              </a:solidFill>
            </a:rPr>
            <a:t>BLS pédiatrique</a:t>
          </a:r>
          <a:endParaRPr lang="en-US" b="1" baseline="0">
            <a:solidFill>
              <a:schemeClr val="tx1"/>
            </a:solidFill>
          </a:endParaRPr>
        </a:p>
      </dgm:t>
    </dgm:pt>
    <dgm:pt modelId="{250BBA74-1B20-42C1-8E6A-559E774773D0}" type="parTrans" cxnId="{69710AD2-0C58-41CF-9663-5C47B5832056}">
      <dgm:prSet/>
      <dgm:spPr/>
      <dgm:t>
        <a:bodyPr/>
        <a:lstStyle/>
        <a:p>
          <a:endParaRPr lang="en-US"/>
        </a:p>
      </dgm:t>
    </dgm:pt>
    <dgm:pt modelId="{7F0CACD1-349D-4A3E-9ACC-C01AC4793807}" type="sibTrans" cxnId="{69710AD2-0C58-41CF-9663-5C47B5832056}">
      <dgm:prSet/>
      <dgm:spPr/>
      <dgm:t>
        <a:bodyPr/>
        <a:lstStyle/>
        <a:p>
          <a:endParaRPr lang="en-US"/>
        </a:p>
      </dgm:t>
    </dgm:pt>
    <dgm:pt modelId="{573793C6-7F08-3446-BCA2-763340D4C63A}">
      <dgm:prSet/>
      <dgm:spPr>
        <a:solidFill>
          <a:schemeClr val="bg1"/>
        </a:solidFill>
      </dgm:spPr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39ECFB6E-54EA-0D47-A88F-5098452BDCE1}" type="parTrans" cxnId="{BA851CE6-29BC-C34C-B390-0DF65585CF5F}">
      <dgm:prSet/>
      <dgm:spPr/>
      <dgm:t>
        <a:bodyPr/>
        <a:lstStyle/>
        <a:p>
          <a:endParaRPr lang="fr-FR"/>
        </a:p>
      </dgm:t>
    </dgm:pt>
    <dgm:pt modelId="{964C7486-A478-6C43-89FF-F7BDD07A1006}" type="sibTrans" cxnId="{BA851CE6-29BC-C34C-B390-0DF65585CF5F}">
      <dgm:prSet/>
      <dgm:spPr/>
      <dgm:t>
        <a:bodyPr/>
        <a:lstStyle/>
        <a:p>
          <a:endParaRPr lang="fr-FR"/>
        </a:p>
      </dgm:t>
    </dgm:pt>
    <dgm:pt modelId="{FB7C64B0-6113-644B-95DD-C570C2930E3E}">
      <dgm:prSet/>
      <dgm:spPr>
        <a:solidFill>
          <a:schemeClr val="bg1"/>
        </a:solidFill>
      </dgm:spPr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2B60B051-77C9-6549-8BB3-FF2C81E9BDCE}" type="parTrans" cxnId="{AB05AAA1-F110-6C4A-B08A-C05D0F30ABED}">
      <dgm:prSet/>
      <dgm:spPr/>
      <dgm:t>
        <a:bodyPr/>
        <a:lstStyle/>
        <a:p>
          <a:endParaRPr lang="fr-FR"/>
        </a:p>
      </dgm:t>
    </dgm:pt>
    <dgm:pt modelId="{EA3D04C9-EDA0-5242-85B7-797B9B6CF63D}" type="sibTrans" cxnId="{AB05AAA1-F110-6C4A-B08A-C05D0F30ABED}">
      <dgm:prSet/>
      <dgm:spPr/>
      <dgm:t>
        <a:bodyPr/>
        <a:lstStyle/>
        <a:p>
          <a:endParaRPr lang="fr-FR"/>
        </a:p>
      </dgm:t>
    </dgm:pt>
    <dgm:pt modelId="{44E237AD-61E6-7748-A8F1-787C8441E339}">
      <dgm:prSet/>
      <dgm:spPr>
        <a:solidFill>
          <a:schemeClr val="bg1"/>
        </a:solidFill>
      </dgm:spPr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3AAB3930-A329-1D43-9DCD-129E419D35F7}" type="parTrans" cxnId="{C8FEEAF2-235C-F144-9454-1073D8A274C0}">
      <dgm:prSet/>
      <dgm:spPr/>
      <dgm:t>
        <a:bodyPr/>
        <a:lstStyle/>
        <a:p>
          <a:endParaRPr lang="fr-FR"/>
        </a:p>
      </dgm:t>
    </dgm:pt>
    <dgm:pt modelId="{050B79E7-A6F9-C949-8BF4-83C21C2A6954}" type="sibTrans" cxnId="{C8FEEAF2-235C-F144-9454-1073D8A274C0}">
      <dgm:prSet/>
      <dgm:spPr/>
      <dgm:t>
        <a:bodyPr/>
        <a:lstStyle/>
        <a:p>
          <a:endParaRPr lang="fr-FR"/>
        </a:p>
      </dgm:t>
    </dgm:pt>
    <dgm:pt modelId="{42F7F76E-D028-D944-8003-6A6519F64506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évaluation du patient, schéma C-ABC</a:t>
          </a:r>
          <a:endParaRPr lang="fr-FR">
            <a:solidFill>
              <a:schemeClr val="tx1"/>
            </a:solidFill>
          </a:endParaRPr>
        </a:p>
      </dgm:t>
    </dgm:pt>
    <dgm:pt modelId="{55822CCD-C2C9-0D4A-8B78-B50FD7BC195A}" type="parTrans" cxnId="{66D3A46F-3A47-A04E-A1F2-367D8F639714}">
      <dgm:prSet/>
      <dgm:spPr/>
      <dgm:t>
        <a:bodyPr/>
        <a:lstStyle/>
        <a:p>
          <a:endParaRPr lang="fr-FR"/>
        </a:p>
      </dgm:t>
    </dgm:pt>
    <dgm:pt modelId="{D299C3F8-3141-A54C-88E0-C31EC4B22A09}" type="sibTrans" cxnId="{66D3A46F-3A47-A04E-A1F2-367D8F639714}">
      <dgm:prSet/>
      <dgm:spPr/>
      <dgm:t>
        <a:bodyPr/>
        <a:lstStyle/>
        <a:p>
          <a:endParaRPr lang="fr-FR"/>
        </a:p>
      </dgm:t>
    </dgm:pt>
    <dgm:pt modelId="{C61F582D-3E57-40E1-A274-32D75596604E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Alarme</a:t>
          </a:r>
          <a:endParaRPr lang="en-US" baseline="0">
            <a:solidFill>
              <a:schemeClr val="tx1"/>
            </a:solidFill>
          </a:endParaRPr>
        </a:p>
      </dgm:t>
    </dgm:pt>
    <dgm:pt modelId="{B4489221-E521-4F43-BBB7-21A8C1E296FB}" type="sibTrans" cxnId="{FC76853C-1067-4221-A277-C3AC804FBFFC}">
      <dgm:prSet/>
      <dgm:spPr/>
      <dgm:t>
        <a:bodyPr/>
        <a:lstStyle/>
        <a:p>
          <a:endParaRPr lang="en-US"/>
        </a:p>
      </dgm:t>
    </dgm:pt>
    <dgm:pt modelId="{85DB3AF2-D81E-4649-83A9-38B7C68F5448}" type="parTrans" cxnId="{FC76853C-1067-4221-A277-C3AC804FBFFC}">
      <dgm:prSet/>
      <dgm:spPr/>
      <dgm:t>
        <a:bodyPr/>
        <a:lstStyle/>
        <a:p>
          <a:endParaRPr lang="en-US"/>
        </a:p>
      </dgm:t>
    </dgm:pt>
    <dgm:pt modelId="{6091D88D-2123-CE4B-9A96-9786A1D116AC}">
      <dgm:prSet/>
      <dgm:spPr>
        <a:solidFill>
          <a:schemeClr val="bg1"/>
        </a:solidFill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4070646-BBB3-AB4E-AAF1-C9540706440B}" type="parTrans" cxnId="{DAEF3FE3-FF85-5B4E-9BA9-9C17AF2BBF3B}">
      <dgm:prSet/>
      <dgm:spPr/>
      <dgm:t>
        <a:bodyPr/>
        <a:lstStyle/>
        <a:p>
          <a:endParaRPr lang="fr-FR"/>
        </a:p>
      </dgm:t>
    </dgm:pt>
    <dgm:pt modelId="{A2EF77BE-83BE-C14A-AC9A-8FDEA23692D3}" type="sibTrans" cxnId="{DAEF3FE3-FF85-5B4E-9BA9-9C17AF2BBF3B}">
      <dgm:prSet/>
      <dgm:spPr/>
      <dgm:t>
        <a:bodyPr/>
        <a:lstStyle/>
        <a:p>
          <a:endParaRPr lang="fr-FR"/>
        </a:p>
      </dgm:t>
    </dgm:pt>
    <dgm:pt modelId="{A2B572B5-0D42-7648-AF25-91658A739BA5}" type="pres">
      <dgm:prSet presAssocID="{FFE1FB8B-6AB5-46DA-BF0D-D21DB5ED4FE4}" presName="linear" presStyleCnt="0">
        <dgm:presLayoutVars>
          <dgm:animLvl val="lvl"/>
          <dgm:resizeHandles val="exact"/>
        </dgm:presLayoutVars>
      </dgm:prSet>
      <dgm:spPr/>
    </dgm:pt>
    <dgm:pt modelId="{20550BD1-F2FC-8847-AFB9-269181899CDA}" type="pres">
      <dgm:prSet presAssocID="{F756AC6A-48D0-48D7-8DC2-10B0EDF88B2A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23074152-A3F4-BA4C-B931-9E9E26131041}" type="pres">
      <dgm:prSet presAssocID="{180F6FA6-141F-4273-BB56-7CCC24A1D09A}" presName="spacer" presStyleCnt="0"/>
      <dgm:spPr/>
    </dgm:pt>
    <dgm:pt modelId="{53B6DDE6-4873-8F4C-A751-6E978962EB4A}" type="pres">
      <dgm:prSet presAssocID="{62C4F293-6841-4D80-88D2-8587958DEFED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022BBB75-C8A4-9340-BD40-4001DA9FC4B6}" type="pres">
      <dgm:prSet presAssocID="{ABC17F19-FBBC-4A73-B022-DADC8C6BB57E}" presName="spacer" presStyleCnt="0"/>
      <dgm:spPr/>
    </dgm:pt>
    <dgm:pt modelId="{4BF499B0-D6B6-CF46-87EC-39691C30E688}" type="pres">
      <dgm:prSet presAssocID="{573793C6-7F08-3446-BCA2-763340D4C63A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29FFD2A8-9187-5345-AA6F-CB8B988CE898}" type="pres">
      <dgm:prSet presAssocID="{964C7486-A478-6C43-89FF-F7BDD07A1006}" presName="spacer" presStyleCnt="0"/>
      <dgm:spPr/>
    </dgm:pt>
    <dgm:pt modelId="{F3830013-DC2F-5140-A4D1-D9AAD84335E8}" type="pres">
      <dgm:prSet presAssocID="{B8AF0056-7E3D-45C1-AEC3-DD32AD5288AC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868FFCBB-755D-5F44-8910-66B1793B49D8}" type="pres">
      <dgm:prSet presAssocID="{50E39373-B684-48F1-90CE-4A00A2A4EC16}" presName="spacer" presStyleCnt="0"/>
      <dgm:spPr/>
    </dgm:pt>
    <dgm:pt modelId="{7E3600EE-C6D0-A24C-A438-753826C06D08}" type="pres">
      <dgm:prSet presAssocID="{42F7F76E-D028-D944-8003-6A6519F64506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FE2DD6DE-8FA4-C24D-AE66-C58D46F1DFFE}" type="pres">
      <dgm:prSet presAssocID="{D299C3F8-3141-A54C-88E0-C31EC4B22A09}" presName="spacer" presStyleCnt="0"/>
      <dgm:spPr/>
    </dgm:pt>
    <dgm:pt modelId="{45ABB467-2A05-9D44-BEE8-397C28DCBABB}" type="pres">
      <dgm:prSet presAssocID="{6091D88D-2123-CE4B-9A96-9786A1D116AC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9B74F8F0-AAD5-FE4E-807C-9F3BA5AE04D4}" type="pres">
      <dgm:prSet presAssocID="{A2EF77BE-83BE-C14A-AC9A-8FDEA23692D3}" presName="spacer" presStyleCnt="0"/>
      <dgm:spPr/>
    </dgm:pt>
    <dgm:pt modelId="{CDE45F43-8D6B-7242-B446-B08701A9554B}" type="pres">
      <dgm:prSet presAssocID="{C61F582D-3E57-40E1-A274-32D75596604E}" presName="parentText" presStyleLbl="node1" presStyleIdx="6" presStyleCnt="13" custLinFactNeighborX="149">
        <dgm:presLayoutVars>
          <dgm:chMax val="0"/>
          <dgm:bulletEnabled val="1"/>
        </dgm:presLayoutVars>
      </dgm:prSet>
      <dgm:spPr/>
    </dgm:pt>
    <dgm:pt modelId="{6B1F10ED-C2FE-5B4E-BAA7-6D1F2E7CD8D3}" type="pres">
      <dgm:prSet presAssocID="{B4489221-E521-4F43-BBB7-21A8C1E296FB}" presName="spacer" presStyleCnt="0"/>
      <dgm:spPr/>
    </dgm:pt>
    <dgm:pt modelId="{F9ED7D79-27D8-194D-A2C0-DBEC94D70404}" type="pres">
      <dgm:prSet presAssocID="{FB7C64B0-6113-644B-95DD-C570C2930E3E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0E2BDBF1-0800-244F-B155-2D8B6FF69AC0}" type="pres">
      <dgm:prSet presAssocID="{EA3D04C9-EDA0-5242-85B7-797B9B6CF63D}" presName="spacer" presStyleCnt="0"/>
      <dgm:spPr/>
    </dgm:pt>
    <dgm:pt modelId="{70C9D313-40E4-544A-BB67-DB91E557CA87}" type="pres">
      <dgm:prSet presAssocID="{D12E5388-AB97-4216-916C-508343835754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19BCE9ED-967D-6F44-8B89-DF13956CB98C}" type="pres">
      <dgm:prSet presAssocID="{335F716C-E65E-403F-9F07-4C34F8A6D9D7}" presName="spacer" presStyleCnt="0"/>
      <dgm:spPr/>
    </dgm:pt>
    <dgm:pt modelId="{3CA214E3-AFBA-6E4C-B587-E3B8A61C63B9}" type="pres">
      <dgm:prSet presAssocID="{BC5B8B65-F773-42ED-B9AA-C1602D837185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64F9E67-BFD9-ED42-A811-71693C815F50}" type="pres">
      <dgm:prSet presAssocID="{26E34F57-1BF3-4DE0-B52B-AE6DF519C95F}" presName="spacer" presStyleCnt="0"/>
      <dgm:spPr/>
    </dgm:pt>
    <dgm:pt modelId="{9DBE9ED3-D368-084D-AA97-587026B9FFA3}" type="pres">
      <dgm:prSet presAssocID="{8905D7D1-3B88-4094-8F95-9EFE20A817A1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4B535503-5B5B-CE47-AC3F-1ED106AF1018}" type="pres">
      <dgm:prSet presAssocID="{E7939F60-A8DE-45E9-8AF5-BDF7A531CF54}" presName="spacer" presStyleCnt="0"/>
      <dgm:spPr/>
    </dgm:pt>
    <dgm:pt modelId="{FC994A46-BB95-0841-A69F-D9A4F009B1D4}" type="pres">
      <dgm:prSet presAssocID="{44E237AD-61E6-7748-A8F1-787C8441E339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74939A5C-46F8-D14F-A1AD-989C4F747A5A}" type="pres">
      <dgm:prSet presAssocID="{050B79E7-A6F9-C949-8BF4-83C21C2A6954}" presName="spacer" presStyleCnt="0"/>
      <dgm:spPr/>
    </dgm:pt>
    <dgm:pt modelId="{C47D5F84-80BC-D949-884E-F3C95A671FF4}" type="pres">
      <dgm:prSet presAssocID="{D57118AC-D95A-417E-9513-62C86E6A5D9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CE17919-FEAD-DF40-92F1-DA68C8BB72F0}" type="presOf" srcId="{8905D7D1-3B88-4094-8F95-9EFE20A817A1}" destId="{9DBE9ED3-D368-084D-AA97-587026B9FFA3}" srcOrd="0" destOrd="0" presId="urn:microsoft.com/office/officeart/2005/8/layout/vList2"/>
    <dgm:cxn modelId="{7BDF282D-168E-5E45-8E17-221B8507C1BA}" type="presOf" srcId="{FFE1FB8B-6AB5-46DA-BF0D-D21DB5ED4FE4}" destId="{A2B572B5-0D42-7648-AF25-91658A739BA5}" srcOrd="0" destOrd="0" presId="urn:microsoft.com/office/officeart/2005/8/layout/vList2"/>
    <dgm:cxn modelId="{0678E033-3260-4A46-B1DE-D9F30857C9FD}" type="presOf" srcId="{BC5B8B65-F773-42ED-B9AA-C1602D837185}" destId="{3CA214E3-AFBA-6E4C-B587-E3B8A61C63B9}" srcOrd="0" destOrd="0" presId="urn:microsoft.com/office/officeart/2005/8/layout/vList2"/>
    <dgm:cxn modelId="{FC76853C-1067-4221-A277-C3AC804FBFFC}" srcId="{FFE1FB8B-6AB5-46DA-BF0D-D21DB5ED4FE4}" destId="{C61F582D-3E57-40E1-A274-32D75596604E}" srcOrd="6" destOrd="0" parTransId="{85DB3AF2-D81E-4649-83A9-38B7C68F5448}" sibTransId="{B4489221-E521-4F43-BBB7-21A8C1E296FB}"/>
    <dgm:cxn modelId="{08E68B4D-4924-BF48-9F33-4107CA8A59CE}" type="presOf" srcId="{6091D88D-2123-CE4B-9A96-9786A1D116AC}" destId="{45ABB467-2A05-9D44-BEE8-397C28DCBABB}" srcOrd="0" destOrd="0" presId="urn:microsoft.com/office/officeart/2005/8/layout/vList2"/>
    <dgm:cxn modelId="{66D3A46F-3A47-A04E-A1F2-367D8F639714}" srcId="{FFE1FB8B-6AB5-46DA-BF0D-D21DB5ED4FE4}" destId="{42F7F76E-D028-D944-8003-6A6519F64506}" srcOrd="4" destOrd="0" parTransId="{55822CCD-C2C9-0D4A-8B78-B50FD7BC195A}" sibTransId="{D299C3F8-3141-A54C-88E0-C31EC4B22A09}"/>
    <dgm:cxn modelId="{4F6FBF4F-8836-DC41-AE1B-12305DFB18C9}" type="presOf" srcId="{D57118AC-D95A-417E-9513-62C86E6A5D95}" destId="{C47D5F84-80BC-D949-884E-F3C95A671FF4}" srcOrd="0" destOrd="0" presId="urn:microsoft.com/office/officeart/2005/8/layout/vList2"/>
    <dgm:cxn modelId="{1DEA9875-D79B-435D-B41A-8E9D33C2E08A}" srcId="{FFE1FB8B-6AB5-46DA-BF0D-D21DB5ED4FE4}" destId="{B8AF0056-7E3D-45C1-AEC3-DD32AD5288AC}" srcOrd="3" destOrd="0" parTransId="{3D6639BE-30A5-45BC-A0B2-51DD44AEB1EB}" sibTransId="{50E39373-B684-48F1-90CE-4A00A2A4EC16}"/>
    <dgm:cxn modelId="{218D468E-8EF6-DD44-9B7C-51394DB9AA0D}" type="presOf" srcId="{D12E5388-AB97-4216-916C-508343835754}" destId="{70C9D313-40E4-544A-BB67-DB91E557CA87}" srcOrd="0" destOrd="0" presId="urn:microsoft.com/office/officeart/2005/8/layout/vList2"/>
    <dgm:cxn modelId="{14917691-A692-7B49-9BF3-5D4E306C9852}" type="presOf" srcId="{FB7C64B0-6113-644B-95DD-C570C2930E3E}" destId="{F9ED7D79-27D8-194D-A2C0-DBEC94D70404}" srcOrd="0" destOrd="0" presId="urn:microsoft.com/office/officeart/2005/8/layout/vList2"/>
    <dgm:cxn modelId="{D4690798-382B-43DE-B56E-81D96E4EE4CA}" srcId="{FFE1FB8B-6AB5-46DA-BF0D-D21DB5ED4FE4}" destId="{BC5B8B65-F773-42ED-B9AA-C1602D837185}" srcOrd="9" destOrd="0" parTransId="{FF0282F5-D987-431B-89DD-137D5E0E2776}" sibTransId="{26E34F57-1BF3-4DE0-B52B-AE6DF519C95F}"/>
    <dgm:cxn modelId="{AB05AAA1-F110-6C4A-B08A-C05D0F30ABED}" srcId="{FFE1FB8B-6AB5-46DA-BF0D-D21DB5ED4FE4}" destId="{FB7C64B0-6113-644B-95DD-C570C2930E3E}" srcOrd="7" destOrd="0" parTransId="{2B60B051-77C9-6549-8BB3-FF2C81E9BDCE}" sibTransId="{EA3D04C9-EDA0-5242-85B7-797B9B6CF63D}"/>
    <dgm:cxn modelId="{320DCFAB-C215-9F48-94A0-A5253B3A368E}" type="presOf" srcId="{B8AF0056-7E3D-45C1-AEC3-DD32AD5288AC}" destId="{F3830013-DC2F-5140-A4D1-D9AAD84335E8}" srcOrd="0" destOrd="0" presId="urn:microsoft.com/office/officeart/2005/8/layout/vList2"/>
    <dgm:cxn modelId="{3AE04DAC-09BD-447E-A399-392103D96761}" srcId="{FFE1FB8B-6AB5-46DA-BF0D-D21DB5ED4FE4}" destId="{62C4F293-6841-4D80-88D2-8587958DEFED}" srcOrd="1" destOrd="0" parTransId="{1BE71F51-2102-48A3-8815-A167043BEE6C}" sibTransId="{ABC17F19-FBBC-4A73-B022-DADC8C6BB57E}"/>
    <dgm:cxn modelId="{DC23CBB1-3D2C-4C48-B6F8-494878CDF2F8}" type="presOf" srcId="{42F7F76E-D028-D944-8003-6A6519F64506}" destId="{7E3600EE-C6D0-A24C-A438-753826C06D08}" srcOrd="0" destOrd="0" presId="urn:microsoft.com/office/officeart/2005/8/layout/vList2"/>
    <dgm:cxn modelId="{05D464B9-96D5-1748-8040-0ED3D63EE9D6}" type="presOf" srcId="{62C4F293-6841-4D80-88D2-8587958DEFED}" destId="{53B6DDE6-4873-8F4C-A751-6E978962EB4A}" srcOrd="0" destOrd="0" presId="urn:microsoft.com/office/officeart/2005/8/layout/vList2"/>
    <dgm:cxn modelId="{6466A6B9-8004-4D74-8DB5-AAC5EB10A6A1}" srcId="{FFE1FB8B-6AB5-46DA-BF0D-D21DB5ED4FE4}" destId="{8905D7D1-3B88-4094-8F95-9EFE20A817A1}" srcOrd="10" destOrd="0" parTransId="{C3669FCE-2F0E-426C-A07A-A77BAA922098}" sibTransId="{E7939F60-A8DE-45E9-8AF5-BDF7A531CF54}"/>
    <dgm:cxn modelId="{824DA8CC-36F1-5542-B4F8-8C3318033FCB}" type="presOf" srcId="{573793C6-7F08-3446-BCA2-763340D4C63A}" destId="{4BF499B0-D6B6-CF46-87EC-39691C30E688}" srcOrd="0" destOrd="0" presId="urn:microsoft.com/office/officeart/2005/8/layout/vList2"/>
    <dgm:cxn modelId="{5B1F45D1-3623-4D4A-9735-D2B58E7A7538}" type="presOf" srcId="{F756AC6A-48D0-48D7-8DC2-10B0EDF88B2A}" destId="{20550BD1-F2FC-8847-AFB9-269181899CDA}" srcOrd="0" destOrd="0" presId="urn:microsoft.com/office/officeart/2005/8/layout/vList2"/>
    <dgm:cxn modelId="{69710AD2-0C58-41CF-9663-5C47B5832056}" srcId="{FFE1FB8B-6AB5-46DA-BF0D-D21DB5ED4FE4}" destId="{D57118AC-D95A-417E-9513-62C86E6A5D95}" srcOrd="12" destOrd="0" parTransId="{250BBA74-1B20-42C1-8E6A-559E774773D0}" sibTransId="{7F0CACD1-349D-4A3E-9ACC-C01AC4793807}"/>
    <dgm:cxn modelId="{AAD79ADC-1E4F-1340-BD5D-65143B4F9883}" type="presOf" srcId="{C61F582D-3E57-40E1-A274-32D75596604E}" destId="{CDE45F43-8D6B-7242-B446-B08701A9554B}" srcOrd="0" destOrd="0" presId="urn:microsoft.com/office/officeart/2005/8/layout/vList2"/>
    <dgm:cxn modelId="{DAEF3FE3-FF85-5B4E-9BA9-9C17AF2BBF3B}" srcId="{FFE1FB8B-6AB5-46DA-BF0D-D21DB5ED4FE4}" destId="{6091D88D-2123-CE4B-9A96-9786A1D116AC}" srcOrd="5" destOrd="0" parTransId="{54070646-BBB3-AB4E-AAF1-C9540706440B}" sibTransId="{A2EF77BE-83BE-C14A-AC9A-8FDEA23692D3}"/>
    <dgm:cxn modelId="{BA851CE6-29BC-C34C-B390-0DF65585CF5F}" srcId="{FFE1FB8B-6AB5-46DA-BF0D-D21DB5ED4FE4}" destId="{573793C6-7F08-3446-BCA2-763340D4C63A}" srcOrd="2" destOrd="0" parTransId="{39ECFB6E-54EA-0D47-A88F-5098452BDCE1}" sibTransId="{964C7486-A478-6C43-89FF-F7BDD07A1006}"/>
    <dgm:cxn modelId="{441AD4EC-47A9-4387-A4D6-451A04A59AB9}" srcId="{FFE1FB8B-6AB5-46DA-BF0D-D21DB5ED4FE4}" destId="{F756AC6A-48D0-48D7-8DC2-10B0EDF88B2A}" srcOrd="0" destOrd="0" parTransId="{35478BD1-D3D7-46E0-AA4C-A9B0772B20E3}" sibTransId="{180F6FA6-141F-4273-BB56-7CCC24A1D09A}"/>
    <dgm:cxn modelId="{C8FEEAF2-235C-F144-9454-1073D8A274C0}" srcId="{FFE1FB8B-6AB5-46DA-BF0D-D21DB5ED4FE4}" destId="{44E237AD-61E6-7748-A8F1-787C8441E339}" srcOrd="11" destOrd="0" parTransId="{3AAB3930-A329-1D43-9DCD-129E419D35F7}" sibTransId="{050B79E7-A6F9-C949-8BF4-83C21C2A6954}"/>
    <dgm:cxn modelId="{9BBD38FC-E4B4-6644-AD85-0913D811FE27}" type="presOf" srcId="{44E237AD-61E6-7748-A8F1-787C8441E339}" destId="{FC994A46-BB95-0841-A69F-D9A4F009B1D4}" srcOrd="0" destOrd="0" presId="urn:microsoft.com/office/officeart/2005/8/layout/vList2"/>
    <dgm:cxn modelId="{64E9EDFD-2C4C-48C1-A9FA-7E032C30B144}" srcId="{FFE1FB8B-6AB5-46DA-BF0D-D21DB5ED4FE4}" destId="{D12E5388-AB97-4216-916C-508343835754}" srcOrd="8" destOrd="0" parTransId="{60D11A35-A058-40AC-9346-52DAF83D6C04}" sibTransId="{335F716C-E65E-403F-9F07-4C34F8A6D9D7}"/>
    <dgm:cxn modelId="{BA25E6B8-AEE2-7845-9643-21A4538B8DE0}" type="presParOf" srcId="{A2B572B5-0D42-7648-AF25-91658A739BA5}" destId="{20550BD1-F2FC-8847-AFB9-269181899CDA}" srcOrd="0" destOrd="0" presId="urn:microsoft.com/office/officeart/2005/8/layout/vList2"/>
    <dgm:cxn modelId="{20ED8891-D13D-4F46-A0F1-7F276D3BA01C}" type="presParOf" srcId="{A2B572B5-0D42-7648-AF25-91658A739BA5}" destId="{23074152-A3F4-BA4C-B931-9E9E26131041}" srcOrd="1" destOrd="0" presId="urn:microsoft.com/office/officeart/2005/8/layout/vList2"/>
    <dgm:cxn modelId="{3AEFDF5E-357A-544D-9723-6FA4282BDBD5}" type="presParOf" srcId="{A2B572B5-0D42-7648-AF25-91658A739BA5}" destId="{53B6DDE6-4873-8F4C-A751-6E978962EB4A}" srcOrd="2" destOrd="0" presId="urn:microsoft.com/office/officeart/2005/8/layout/vList2"/>
    <dgm:cxn modelId="{97646C47-C319-2644-8DC7-CF09A01A51DD}" type="presParOf" srcId="{A2B572B5-0D42-7648-AF25-91658A739BA5}" destId="{022BBB75-C8A4-9340-BD40-4001DA9FC4B6}" srcOrd="3" destOrd="0" presId="urn:microsoft.com/office/officeart/2005/8/layout/vList2"/>
    <dgm:cxn modelId="{90F39F15-ECD7-D840-B86A-B241776E55BB}" type="presParOf" srcId="{A2B572B5-0D42-7648-AF25-91658A739BA5}" destId="{4BF499B0-D6B6-CF46-87EC-39691C30E688}" srcOrd="4" destOrd="0" presId="urn:microsoft.com/office/officeart/2005/8/layout/vList2"/>
    <dgm:cxn modelId="{53E032AC-4844-5345-A80D-6A5DC824A05F}" type="presParOf" srcId="{A2B572B5-0D42-7648-AF25-91658A739BA5}" destId="{29FFD2A8-9187-5345-AA6F-CB8B988CE898}" srcOrd="5" destOrd="0" presId="urn:microsoft.com/office/officeart/2005/8/layout/vList2"/>
    <dgm:cxn modelId="{570D66B5-351C-2D45-9C98-0065CB1A2536}" type="presParOf" srcId="{A2B572B5-0D42-7648-AF25-91658A739BA5}" destId="{F3830013-DC2F-5140-A4D1-D9AAD84335E8}" srcOrd="6" destOrd="0" presId="urn:microsoft.com/office/officeart/2005/8/layout/vList2"/>
    <dgm:cxn modelId="{83B74806-C13B-4248-9039-FCDCBCC8C4F4}" type="presParOf" srcId="{A2B572B5-0D42-7648-AF25-91658A739BA5}" destId="{868FFCBB-755D-5F44-8910-66B1793B49D8}" srcOrd="7" destOrd="0" presId="urn:microsoft.com/office/officeart/2005/8/layout/vList2"/>
    <dgm:cxn modelId="{6E4FF51D-3AF5-2F44-84C6-A3138CE471EB}" type="presParOf" srcId="{A2B572B5-0D42-7648-AF25-91658A739BA5}" destId="{7E3600EE-C6D0-A24C-A438-753826C06D08}" srcOrd="8" destOrd="0" presId="urn:microsoft.com/office/officeart/2005/8/layout/vList2"/>
    <dgm:cxn modelId="{343F9C4B-EDFE-304A-ADD6-0BA33626E868}" type="presParOf" srcId="{A2B572B5-0D42-7648-AF25-91658A739BA5}" destId="{FE2DD6DE-8FA4-C24D-AE66-C58D46F1DFFE}" srcOrd="9" destOrd="0" presId="urn:microsoft.com/office/officeart/2005/8/layout/vList2"/>
    <dgm:cxn modelId="{E004711D-084D-4248-8295-79F40B359BC9}" type="presParOf" srcId="{A2B572B5-0D42-7648-AF25-91658A739BA5}" destId="{45ABB467-2A05-9D44-BEE8-397C28DCBABB}" srcOrd="10" destOrd="0" presId="urn:microsoft.com/office/officeart/2005/8/layout/vList2"/>
    <dgm:cxn modelId="{482E198B-25BB-4142-BD30-BB8BAA239DA9}" type="presParOf" srcId="{A2B572B5-0D42-7648-AF25-91658A739BA5}" destId="{9B74F8F0-AAD5-FE4E-807C-9F3BA5AE04D4}" srcOrd="11" destOrd="0" presId="urn:microsoft.com/office/officeart/2005/8/layout/vList2"/>
    <dgm:cxn modelId="{9C1AE4DD-CA89-2C42-92FB-FF63F17B963D}" type="presParOf" srcId="{A2B572B5-0D42-7648-AF25-91658A739BA5}" destId="{CDE45F43-8D6B-7242-B446-B08701A9554B}" srcOrd="12" destOrd="0" presId="urn:microsoft.com/office/officeart/2005/8/layout/vList2"/>
    <dgm:cxn modelId="{29EFF6DB-7624-E34B-8551-D20F16C46D1C}" type="presParOf" srcId="{A2B572B5-0D42-7648-AF25-91658A739BA5}" destId="{6B1F10ED-C2FE-5B4E-BAA7-6D1F2E7CD8D3}" srcOrd="13" destOrd="0" presId="urn:microsoft.com/office/officeart/2005/8/layout/vList2"/>
    <dgm:cxn modelId="{818DB97B-E8EF-A54B-B757-C00AF1936296}" type="presParOf" srcId="{A2B572B5-0D42-7648-AF25-91658A739BA5}" destId="{F9ED7D79-27D8-194D-A2C0-DBEC94D70404}" srcOrd="14" destOrd="0" presId="urn:microsoft.com/office/officeart/2005/8/layout/vList2"/>
    <dgm:cxn modelId="{CA988A13-D7F4-B442-AC8A-27DC58DB5F71}" type="presParOf" srcId="{A2B572B5-0D42-7648-AF25-91658A739BA5}" destId="{0E2BDBF1-0800-244F-B155-2D8B6FF69AC0}" srcOrd="15" destOrd="0" presId="urn:microsoft.com/office/officeart/2005/8/layout/vList2"/>
    <dgm:cxn modelId="{444DF4AE-BFB7-6D46-AD4F-0DF8CCDFA4D3}" type="presParOf" srcId="{A2B572B5-0D42-7648-AF25-91658A739BA5}" destId="{70C9D313-40E4-544A-BB67-DB91E557CA87}" srcOrd="16" destOrd="0" presId="urn:microsoft.com/office/officeart/2005/8/layout/vList2"/>
    <dgm:cxn modelId="{6FB38F94-007E-E842-A73E-A9296035892B}" type="presParOf" srcId="{A2B572B5-0D42-7648-AF25-91658A739BA5}" destId="{19BCE9ED-967D-6F44-8B89-DF13956CB98C}" srcOrd="17" destOrd="0" presId="urn:microsoft.com/office/officeart/2005/8/layout/vList2"/>
    <dgm:cxn modelId="{2CB36EF5-E766-594C-AEC0-35BE2C4EED1B}" type="presParOf" srcId="{A2B572B5-0D42-7648-AF25-91658A739BA5}" destId="{3CA214E3-AFBA-6E4C-B587-E3B8A61C63B9}" srcOrd="18" destOrd="0" presId="urn:microsoft.com/office/officeart/2005/8/layout/vList2"/>
    <dgm:cxn modelId="{4A6B41A7-BB2C-7A43-8406-09D5FA8E30B5}" type="presParOf" srcId="{A2B572B5-0D42-7648-AF25-91658A739BA5}" destId="{B64F9E67-BFD9-ED42-A811-71693C815F50}" srcOrd="19" destOrd="0" presId="urn:microsoft.com/office/officeart/2005/8/layout/vList2"/>
    <dgm:cxn modelId="{EA6D2DFB-397B-EF45-8D31-9181EAD2C879}" type="presParOf" srcId="{A2B572B5-0D42-7648-AF25-91658A739BA5}" destId="{9DBE9ED3-D368-084D-AA97-587026B9FFA3}" srcOrd="20" destOrd="0" presId="urn:microsoft.com/office/officeart/2005/8/layout/vList2"/>
    <dgm:cxn modelId="{0671FC86-CF42-9344-8643-B06BA61AF194}" type="presParOf" srcId="{A2B572B5-0D42-7648-AF25-91658A739BA5}" destId="{4B535503-5B5B-CE47-AC3F-1ED106AF1018}" srcOrd="21" destOrd="0" presId="urn:microsoft.com/office/officeart/2005/8/layout/vList2"/>
    <dgm:cxn modelId="{9FAB64EF-B75C-2140-B1C8-87834423AE6B}" type="presParOf" srcId="{A2B572B5-0D42-7648-AF25-91658A739BA5}" destId="{FC994A46-BB95-0841-A69F-D9A4F009B1D4}" srcOrd="22" destOrd="0" presId="urn:microsoft.com/office/officeart/2005/8/layout/vList2"/>
    <dgm:cxn modelId="{DED24DCA-3C9B-CD4F-A51F-DCB088EDFDAB}" type="presParOf" srcId="{A2B572B5-0D42-7648-AF25-91658A739BA5}" destId="{74939A5C-46F8-D14F-A1AD-989C4F747A5A}" srcOrd="23" destOrd="0" presId="urn:microsoft.com/office/officeart/2005/8/layout/vList2"/>
    <dgm:cxn modelId="{055E1A18-4985-954C-9C50-57E67A198552}" type="presParOf" srcId="{A2B572B5-0D42-7648-AF25-91658A739BA5}" destId="{C47D5F84-80BC-D949-884E-F3C95A671FF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82187-825D-40D9-A2CB-8E72035E758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342980A-8945-438A-9ADF-8401768C7747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/>
            <a:t>14 heures sur 2 jours </a:t>
          </a:r>
          <a:endParaRPr lang="en-US"/>
        </a:p>
      </dgm:t>
    </dgm:pt>
    <dgm:pt modelId="{87E90054-0AA9-438E-8460-5AA514C7B3A4}" type="parTrans" cxnId="{2F3C2ECC-27A7-426D-88E2-46BC3C088AC7}">
      <dgm:prSet/>
      <dgm:spPr/>
      <dgm:t>
        <a:bodyPr/>
        <a:lstStyle/>
        <a:p>
          <a:endParaRPr lang="en-US"/>
        </a:p>
      </dgm:t>
    </dgm:pt>
    <dgm:pt modelId="{66C79081-BE6F-4098-A551-3F64E3D14B27}" type="sibTrans" cxnId="{2F3C2ECC-27A7-426D-88E2-46BC3C088AC7}">
      <dgm:prSet/>
      <dgm:spPr/>
      <dgm:t>
        <a:bodyPr/>
        <a:lstStyle/>
        <a:p>
          <a:endParaRPr lang="en-US"/>
        </a:p>
      </dgm:t>
    </dgm:pt>
    <dgm:pt modelId="{CF693B7C-4601-4B39-92EC-6F5D4657D648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/>
            <a:t>Validité de 2 ans </a:t>
          </a:r>
          <a:endParaRPr lang="en-US"/>
        </a:p>
      </dgm:t>
    </dgm:pt>
    <dgm:pt modelId="{52C9DE20-C83B-45F2-AE2B-312830496C99}" type="parTrans" cxnId="{9C85A1F7-C267-401B-BE45-4C09F7C875E1}">
      <dgm:prSet/>
      <dgm:spPr/>
      <dgm:t>
        <a:bodyPr/>
        <a:lstStyle/>
        <a:p>
          <a:endParaRPr lang="en-US"/>
        </a:p>
      </dgm:t>
    </dgm:pt>
    <dgm:pt modelId="{9DFBA681-3D6B-414C-8077-4C989E72ABB2}" type="sibTrans" cxnId="{9C85A1F7-C267-401B-BE45-4C09F7C875E1}">
      <dgm:prSet/>
      <dgm:spPr/>
      <dgm:t>
        <a:bodyPr/>
        <a:lstStyle/>
        <a:p>
          <a:endParaRPr lang="en-US"/>
        </a:p>
      </dgm:t>
    </dgm:pt>
    <dgm:pt modelId="{D95ED4F0-544F-4523-B9B0-BD91E8FF2931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/>
            <a:t>Certification BLS-AED par la SRC</a:t>
          </a:r>
          <a:endParaRPr lang="en-US"/>
        </a:p>
      </dgm:t>
    </dgm:pt>
    <dgm:pt modelId="{18F045F3-4587-4DCA-84B5-E34F95D1E67E}" type="parTrans" cxnId="{25BD1EDA-D09E-4E97-A7C6-0F6D744C0086}">
      <dgm:prSet/>
      <dgm:spPr/>
      <dgm:t>
        <a:bodyPr/>
        <a:lstStyle/>
        <a:p>
          <a:endParaRPr lang="en-US"/>
        </a:p>
      </dgm:t>
    </dgm:pt>
    <dgm:pt modelId="{145D0268-73C7-4206-9E04-C42FAD5DFE43}" type="sibTrans" cxnId="{25BD1EDA-D09E-4E97-A7C6-0F6D744C0086}">
      <dgm:prSet/>
      <dgm:spPr/>
      <dgm:t>
        <a:bodyPr/>
        <a:lstStyle/>
        <a:p>
          <a:endParaRPr lang="en-US"/>
        </a:p>
      </dgm:t>
    </dgm:pt>
    <dgm:pt modelId="{CDD602B2-ADDB-4F3D-931C-800C4D67D87A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/>
            <a:t>Certification Secourisme niveau 1 par l’IAS   </a:t>
          </a:r>
          <a:endParaRPr lang="en-US"/>
        </a:p>
      </dgm:t>
    </dgm:pt>
    <dgm:pt modelId="{A83AF29B-B342-4B61-86ED-243769CC0409}" type="parTrans" cxnId="{BC658FFE-A795-4F73-B3E0-47ACE3E9839B}">
      <dgm:prSet/>
      <dgm:spPr/>
      <dgm:t>
        <a:bodyPr/>
        <a:lstStyle/>
        <a:p>
          <a:endParaRPr lang="en-US"/>
        </a:p>
      </dgm:t>
    </dgm:pt>
    <dgm:pt modelId="{8F5B8034-1BFE-4BB5-88AA-72DFA9A855CA}" type="sibTrans" cxnId="{BC658FFE-A795-4F73-B3E0-47ACE3E9839B}">
      <dgm:prSet/>
      <dgm:spPr/>
      <dgm:t>
        <a:bodyPr/>
        <a:lstStyle/>
        <a:p>
          <a:endParaRPr lang="en-US"/>
        </a:p>
      </dgm:t>
    </dgm:pt>
    <dgm:pt modelId="{119A887A-D699-4672-A134-2021460B74C1}" type="pres">
      <dgm:prSet presAssocID="{63F82187-825D-40D9-A2CB-8E72035E7587}" presName="root" presStyleCnt="0">
        <dgm:presLayoutVars>
          <dgm:dir/>
          <dgm:resizeHandles val="exact"/>
        </dgm:presLayoutVars>
      </dgm:prSet>
      <dgm:spPr/>
    </dgm:pt>
    <dgm:pt modelId="{6DE4ECB7-76E5-4D06-B80D-0AEF2C41091F}" type="pres">
      <dgm:prSet presAssocID="{B342980A-8945-438A-9ADF-8401768C7747}" presName="compNode" presStyleCnt="0"/>
      <dgm:spPr/>
    </dgm:pt>
    <dgm:pt modelId="{55C25AB7-8246-41DB-A6A1-B0802249A2D2}" type="pres">
      <dgm:prSet presAssocID="{B342980A-8945-438A-9ADF-8401768C77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loge"/>
        </a:ext>
      </dgm:extLst>
    </dgm:pt>
    <dgm:pt modelId="{89E0C0C5-376E-4E78-A050-0439F135D907}" type="pres">
      <dgm:prSet presAssocID="{B342980A-8945-438A-9ADF-8401768C7747}" presName="spaceRect" presStyleCnt="0"/>
      <dgm:spPr/>
    </dgm:pt>
    <dgm:pt modelId="{83EA8137-C89B-4B96-882A-F1FE9A16C662}" type="pres">
      <dgm:prSet presAssocID="{B342980A-8945-438A-9ADF-8401768C7747}" presName="textRect" presStyleLbl="revTx" presStyleIdx="0" presStyleCnt="4">
        <dgm:presLayoutVars>
          <dgm:chMax val="1"/>
          <dgm:chPref val="1"/>
        </dgm:presLayoutVars>
      </dgm:prSet>
      <dgm:spPr/>
    </dgm:pt>
    <dgm:pt modelId="{09C119AF-B629-4DB6-A966-43B9FEB4AFEA}" type="pres">
      <dgm:prSet presAssocID="{66C79081-BE6F-4098-A551-3F64E3D14B27}" presName="sibTrans" presStyleCnt="0"/>
      <dgm:spPr/>
    </dgm:pt>
    <dgm:pt modelId="{1377B5F9-9FF7-4171-BFF6-C652DCC97548}" type="pres">
      <dgm:prSet presAssocID="{CF693B7C-4601-4B39-92EC-6F5D4657D648}" presName="compNode" presStyleCnt="0"/>
      <dgm:spPr/>
    </dgm:pt>
    <dgm:pt modelId="{AEFED835-C136-46F4-8057-FFFA17793AE2}" type="pres">
      <dgm:prSet presAssocID="{CF693B7C-4601-4B39-92EC-6F5D4657D6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ED905328-E9B3-43FD-9154-5099E36752A1}" type="pres">
      <dgm:prSet presAssocID="{CF693B7C-4601-4B39-92EC-6F5D4657D648}" presName="spaceRect" presStyleCnt="0"/>
      <dgm:spPr/>
    </dgm:pt>
    <dgm:pt modelId="{B05DF51B-ACC6-40C6-9F61-06D4BD48F704}" type="pres">
      <dgm:prSet presAssocID="{CF693B7C-4601-4B39-92EC-6F5D4657D648}" presName="textRect" presStyleLbl="revTx" presStyleIdx="1" presStyleCnt="4">
        <dgm:presLayoutVars>
          <dgm:chMax val="1"/>
          <dgm:chPref val="1"/>
        </dgm:presLayoutVars>
      </dgm:prSet>
      <dgm:spPr/>
    </dgm:pt>
    <dgm:pt modelId="{3C67D334-4AA9-4342-9A7D-AD012C4129C3}" type="pres">
      <dgm:prSet presAssocID="{9DFBA681-3D6B-414C-8077-4C989E72ABB2}" presName="sibTrans" presStyleCnt="0"/>
      <dgm:spPr/>
    </dgm:pt>
    <dgm:pt modelId="{EAE6CCE2-97DF-4655-B440-9E06E23E8BC0}" type="pres">
      <dgm:prSet presAssocID="{D95ED4F0-544F-4523-B9B0-BD91E8FF2931}" presName="compNode" presStyleCnt="0"/>
      <dgm:spPr/>
    </dgm:pt>
    <dgm:pt modelId="{8F4D7271-74E8-4B29-BB0D-4C573CC59342}" type="pres">
      <dgm:prSet presAssocID="{D95ED4F0-544F-4523-B9B0-BD91E8FF29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ôme"/>
        </a:ext>
      </dgm:extLst>
    </dgm:pt>
    <dgm:pt modelId="{24DE91CF-2024-43E7-8E64-138A24669C22}" type="pres">
      <dgm:prSet presAssocID="{D95ED4F0-544F-4523-B9B0-BD91E8FF2931}" presName="spaceRect" presStyleCnt="0"/>
      <dgm:spPr/>
    </dgm:pt>
    <dgm:pt modelId="{40EC33F1-6CD3-4A04-B55D-9FD0720A59D3}" type="pres">
      <dgm:prSet presAssocID="{D95ED4F0-544F-4523-B9B0-BD91E8FF2931}" presName="textRect" presStyleLbl="revTx" presStyleIdx="2" presStyleCnt="4">
        <dgm:presLayoutVars>
          <dgm:chMax val="1"/>
          <dgm:chPref val="1"/>
        </dgm:presLayoutVars>
      </dgm:prSet>
      <dgm:spPr/>
    </dgm:pt>
    <dgm:pt modelId="{D9A0B7D2-A920-4695-94C4-83B219123927}" type="pres">
      <dgm:prSet presAssocID="{145D0268-73C7-4206-9E04-C42FAD5DFE43}" presName="sibTrans" presStyleCnt="0"/>
      <dgm:spPr/>
    </dgm:pt>
    <dgm:pt modelId="{35534A48-B578-4884-BA74-88EDDE03609E}" type="pres">
      <dgm:prSet presAssocID="{CDD602B2-ADDB-4F3D-931C-800C4D67D87A}" presName="compNode" presStyleCnt="0"/>
      <dgm:spPr/>
    </dgm:pt>
    <dgm:pt modelId="{7E831063-0D3B-40E4-8E54-9CCD37763CCD}" type="pres">
      <dgm:prSet presAssocID="{CDD602B2-ADDB-4F3D-931C-800C4D67D8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an"/>
        </a:ext>
      </dgm:extLst>
    </dgm:pt>
    <dgm:pt modelId="{9D63D343-5531-4BED-9F2F-3FCE57C13500}" type="pres">
      <dgm:prSet presAssocID="{CDD602B2-ADDB-4F3D-931C-800C4D67D87A}" presName="spaceRect" presStyleCnt="0"/>
      <dgm:spPr/>
    </dgm:pt>
    <dgm:pt modelId="{DEE02A8E-727D-4772-8661-00E6F98758D5}" type="pres">
      <dgm:prSet presAssocID="{CDD602B2-ADDB-4F3D-931C-800C4D67D87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2A1C1B-574D-6644-936D-49A872B40B9D}" type="presOf" srcId="{CF693B7C-4601-4B39-92EC-6F5D4657D648}" destId="{B05DF51B-ACC6-40C6-9F61-06D4BD48F704}" srcOrd="0" destOrd="0" presId="urn:microsoft.com/office/officeart/2018/2/layout/IconLabelList"/>
    <dgm:cxn modelId="{DCF7B865-BEC6-534C-B68A-38F5596A9724}" type="presOf" srcId="{63F82187-825D-40D9-A2CB-8E72035E7587}" destId="{119A887A-D699-4672-A134-2021460B74C1}" srcOrd="0" destOrd="0" presId="urn:microsoft.com/office/officeart/2018/2/layout/IconLabelList"/>
    <dgm:cxn modelId="{A24A634F-A411-174E-A5AD-9906E7AF2F6F}" type="presOf" srcId="{B342980A-8945-438A-9ADF-8401768C7747}" destId="{83EA8137-C89B-4B96-882A-F1FE9A16C662}" srcOrd="0" destOrd="0" presId="urn:microsoft.com/office/officeart/2018/2/layout/IconLabelList"/>
    <dgm:cxn modelId="{2F3C2ECC-27A7-426D-88E2-46BC3C088AC7}" srcId="{63F82187-825D-40D9-A2CB-8E72035E7587}" destId="{B342980A-8945-438A-9ADF-8401768C7747}" srcOrd="0" destOrd="0" parTransId="{87E90054-0AA9-438E-8460-5AA514C7B3A4}" sibTransId="{66C79081-BE6F-4098-A551-3F64E3D14B27}"/>
    <dgm:cxn modelId="{25BD1EDA-D09E-4E97-A7C6-0F6D744C0086}" srcId="{63F82187-825D-40D9-A2CB-8E72035E7587}" destId="{D95ED4F0-544F-4523-B9B0-BD91E8FF2931}" srcOrd="2" destOrd="0" parTransId="{18F045F3-4587-4DCA-84B5-E34F95D1E67E}" sibTransId="{145D0268-73C7-4206-9E04-C42FAD5DFE43}"/>
    <dgm:cxn modelId="{E51AB5E1-5098-5548-B7F7-4AEB2E6E448A}" type="presOf" srcId="{D95ED4F0-544F-4523-B9B0-BD91E8FF2931}" destId="{40EC33F1-6CD3-4A04-B55D-9FD0720A59D3}" srcOrd="0" destOrd="0" presId="urn:microsoft.com/office/officeart/2018/2/layout/IconLabelList"/>
    <dgm:cxn modelId="{FE9B4EF6-B7BF-1747-BF3A-7AACD555EED5}" type="presOf" srcId="{CDD602B2-ADDB-4F3D-931C-800C4D67D87A}" destId="{DEE02A8E-727D-4772-8661-00E6F98758D5}" srcOrd="0" destOrd="0" presId="urn:microsoft.com/office/officeart/2018/2/layout/IconLabelList"/>
    <dgm:cxn modelId="{9C85A1F7-C267-401B-BE45-4C09F7C875E1}" srcId="{63F82187-825D-40D9-A2CB-8E72035E7587}" destId="{CF693B7C-4601-4B39-92EC-6F5D4657D648}" srcOrd="1" destOrd="0" parTransId="{52C9DE20-C83B-45F2-AE2B-312830496C99}" sibTransId="{9DFBA681-3D6B-414C-8077-4C989E72ABB2}"/>
    <dgm:cxn modelId="{BC658FFE-A795-4F73-B3E0-47ACE3E9839B}" srcId="{63F82187-825D-40D9-A2CB-8E72035E7587}" destId="{CDD602B2-ADDB-4F3D-931C-800C4D67D87A}" srcOrd="3" destOrd="0" parTransId="{A83AF29B-B342-4B61-86ED-243769CC0409}" sibTransId="{8F5B8034-1BFE-4BB5-88AA-72DFA9A855CA}"/>
    <dgm:cxn modelId="{B2F88918-A32A-6041-BDBF-6E440E145A56}" type="presParOf" srcId="{119A887A-D699-4672-A134-2021460B74C1}" destId="{6DE4ECB7-76E5-4D06-B80D-0AEF2C41091F}" srcOrd="0" destOrd="0" presId="urn:microsoft.com/office/officeart/2018/2/layout/IconLabelList"/>
    <dgm:cxn modelId="{F82B0FDE-9E16-B846-93E6-A0BE490FFABD}" type="presParOf" srcId="{6DE4ECB7-76E5-4D06-B80D-0AEF2C41091F}" destId="{55C25AB7-8246-41DB-A6A1-B0802249A2D2}" srcOrd="0" destOrd="0" presId="urn:microsoft.com/office/officeart/2018/2/layout/IconLabelList"/>
    <dgm:cxn modelId="{1220C4CE-7626-B246-B187-3AD453872702}" type="presParOf" srcId="{6DE4ECB7-76E5-4D06-B80D-0AEF2C41091F}" destId="{89E0C0C5-376E-4E78-A050-0439F135D907}" srcOrd="1" destOrd="0" presId="urn:microsoft.com/office/officeart/2018/2/layout/IconLabelList"/>
    <dgm:cxn modelId="{B4246B36-387C-D94B-B793-A0819816E92F}" type="presParOf" srcId="{6DE4ECB7-76E5-4D06-B80D-0AEF2C41091F}" destId="{83EA8137-C89B-4B96-882A-F1FE9A16C662}" srcOrd="2" destOrd="0" presId="urn:microsoft.com/office/officeart/2018/2/layout/IconLabelList"/>
    <dgm:cxn modelId="{07EFD72A-5D61-9441-860F-215B5217B984}" type="presParOf" srcId="{119A887A-D699-4672-A134-2021460B74C1}" destId="{09C119AF-B629-4DB6-A966-43B9FEB4AFEA}" srcOrd="1" destOrd="0" presId="urn:microsoft.com/office/officeart/2018/2/layout/IconLabelList"/>
    <dgm:cxn modelId="{0AF0CAD2-A663-F545-8EDE-08250FB8A82B}" type="presParOf" srcId="{119A887A-D699-4672-A134-2021460B74C1}" destId="{1377B5F9-9FF7-4171-BFF6-C652DCC97548}" srcOrd="2" destOrd="0" presId="urn:microsoft.com/office/officeart/2018/2/layout/IconLabelList"/>
    <dgm:cxn modelId="{7EA2B4F6-BC17-0944-94AF-DDC8762B672F}" type="presParOf" srcId="{1377B5F9-9FF7-4171-BFF6-C652DCC97548}" destId="{AEFED835-C136-46F4-8057-FFFA17793AE2}" srcOrd="0" destOrd="0" presId="urn:microsoft.com/office/officeart/2018/2/layout/IconLabelList"/>
    <dgm:cxn modelId="{C9CB1810-38BF-004E-ADDF-DA8B2F1CD273}" type="presParOf" srcId="{1377B5F9-9FF7-4171-BFF6-C652DCC97548}" destId="{ED905328-E9B3-43FD-9154-5099E36752A1}" srcOrd="1" destOrd="0" presId="urn:microsoft.com/office/officeart/2018/2/layout/IconLabelList"/>
    <dgm:cxn modelId="{D81EE339-B9A6-A74A-907C-7E29B3446FFB}" type="presParOf" srcId="{1377B5F9-9FF7-4171-BFF6-C652DCC97548}" destId="{B05DF51B-ACC6-40C6-9F61-06D4BD48F704}" srcOrd="2" destOrd="0" presId="urn:microsoft.com/office/officeart/2018/2/layout/IconLabelList"/>
    <dgm:cxn modelId="{6AD84395-9DC8-9241-945A-1960AE89CC0C}" type="presParOf" srcId="{119A887A-D699-4672-A134-2021460B74C1}" destId="{3C67D334-4AA9-4342-9A7D-AD012C4129C3}" srcOrd="3" destOrd="0" presId="urn:microsoft.com/office/officeart/2018/2/layout/IconLabelList"/>
    <dgm:cxn modelId="{ECE2BBDB-3756-8E46-9991-34298D80164C}" type="presParOf" srcId="{119A887A-D699-4672-A134-2021460B74C1}" destId="{EAE6CCE2-97DF-4655-B440-9E06E23E8BC0}" srcOrd="4" destOrd="0" presId="urn:microsoft.com/office/officeart/2018/2/layout/IconLabelList"/>
    <dgm:cxn modelId="{BFA3C253-4594-CF42-B461-A83302813555}" type="presParOf" srcId="{EAE6CCE2-97DF-4655-B440-9E06E23E8BC0}" destId="{8F4D7271-74E8-4B29-BB0D-4C573CC59342}" srcOrd="0" destOrd="0" presId="urn:microsoft.com/office/officeart/2018/2/layout/IconLabelList"/>
    <dgm:cxn modelId="{7B760FFA-F9F7-E146-B8CC-C45D6692ADAE}" type="presParOf" srcId="{EAE6CCE2-97DF-4655-B440-9E06E23E8BC0}" destId="{24DE91CF-2024-43E7-8E64-138A24669C22}" srcOrd="1" destOrd="0" presId="urn:microsoft.com/office/officeart/2018/2/layout/IconLabelList"/>
    <dgm:cxn modelId="{33CE2624-8F86-5246-B0D4-F91679F3B96A}" type="presParOf" srcId="{EAE6CCE2-97DF-4655-B440-9E06E23E8BC0}" destId="{40EC33F1-6CD3-4A04-B55D-9FD0720A59D3}" srcOrd="2" destOrd="0" presId="urn:microsoft.com/office/officeart/2018/2/layout/IconLabelList"/>
    <dgm:cxn modelId="{D3E37BA0-7342-0543-A05C-1A7C3EA1F517}" type="presParOf" srcId="{119A887A-D699-4672-A134-2021460B74C1}" destId="{D9A0B7D2-A920-4695-94C4-83B219123927}" srcOrd="5" destOrd="0" presId="urn:microsoft.com/office/officeart/2018/2/layout/IconLabelList"/>
    <dgm:cxn modelId="{00E00421-BC3F-9E45-B091-98D4880702BE}" type="presParOf" srcId="{119A887A-D699-4672-A134-2021460B74C1}" destId="{35534A48-B578-4884-BA74-88EDDE03609E}" srcOrd="6" destOrd="0" presId="urn:microsoft.com/office/officeart/2018/2/layout/IconLabelList"/>
    <dgm:cxn modelId="{76761559-E303-444C-ACAD-94E6BE2F7363}" type="presParOf" srcId="{35534A48-B578-4884-BA74-88EDDE03609E}" destId="{7E831063-0D3B-40E4-8E54-9CCD37763CCD}" srcOrd="0" destOrd="0" presId="urn:microsoft.com/office/officeart/2018/2/layout/IconLabelList"/>
    <dgm:cxn modelId="{DE355170-2085-F648-B9EF-F73F543AB63A}" type="presParOf" srcId="{35534A48-B578-4884-BA74-88EDDE03609E}" destId="{9D63D343-5531-4BED-9F2F-3FCE57C13500}" srcOrd="1" destOrd="0" presId="urn:microsoft.com/office/officeart/2018/2/layout/IconLabelList"/>
    <dgm:cxn modelId="{90AE2E62-C91A-1A4E-9DF2-5733E7023033}" type="presParOf" srcId="{35534A48-B578-4884-BA74-88EDDE03609E}" destId="{DEE02A8E-727D-4772-8661-00E6F98758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DA25C-AB16-4B9C-8611-656F220E5DD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DDCDE773-9C93-4CB3-BBD7-6EA3BF24A984}">
      <dgm:prSet phldrT="[Texte]" custT="1"/>
      <dgm:spPr/>
      <dgm:t>
        <a:bodyPr/>
        <a:lstStyle/>
        <a:p>
          <a:r>
            <a:rPr lang="fr-CH" sz="4000" b="1">
              <a:solidFill>
                <a:schemeClr val="tx1"/>
              </a:solidFill>
            </a:rPr>
            <a:t>Sécurité</a:t>
          </a:r>
        </a:p>
      </dgm:t>
    </dgm:pt>
    <dgm:pt modelId="{3EBED1DB-F5BB-4C83-8C16-1947C4AD597B}" type="parTrans" cxnId="{2E3736B0-0F24-4489-81BC-9A0A81A5603C}">
      <dgm:prSet/>
      <dgm:spPr/>
      <dgm:t>
        <a:bodyPr/>
        <a:lstStyle/>
        <a:p>
          <a:endParaRPr lang="fr-CH"/>
        </a:p>
      </dgm:t>
    </dgm:pt>
    <dgm:pt modelId="{6FD1ED58-52CF-46C6-838E-6A36BC6DD89C}" type="sibTrans" cxnId="{2E3736B0-0F24-4489-81BC-9A0A81A5603C}">
      <dgm:prSet/>
      <dgm:spPr/>
      <dgm:t>
        <a:bodyPr/>
        <a:lstStyle/>
        <a:p>
          <a:endParaRPr lang="fr-CH"/>
        </a:p>
      </dgm:t>
    </dgm:pt>
    <dgm:pt modelId="{AF7220A4-B9E8-4A0A-8309-0B2290A6B9A8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Route, feu, gaz, armes, animaux</a:t>
          </a:r>
        </a:p>
      </dgm:t>
    </dgm:pt>
    <dgm:pt modelId="{A06C8F79-4D2E-40A5-9F4B-8CEA9D7FF203}" type="parTrans" cxnId="{D641F16C-4D04-4867-95A8-F7E627BEFB02}">
      <dgm:prSet/>
      <dgm:spPr/>
      <dgm:t>
        <a:bodyPr/>
        <a:lstStyle/>
        <a:p>
          <a:endParaRPr lang="fr-CH"/>
        </a:p>
      </dgm:t>
    </dgm:pt>
    <dgm:pt modelId="{F38BF5ED-3CC7-45D7-B01F-425150C3CD80}" type="sibTrans" cxnId="{D641F16C-4D04-4867-95A8-F7E627BEFB02}">
      <dgm:prSet/>
      <dgm:spPr/>
      <dgm:t>
        <a:bodyPr/>
        <a:lstStyle/>
        <a:p>
          <a:endParaRPr lang="fr-CH"/>
        </a:p>
      </dgm:t>
    </dgm:pt>
    <dgm:pt modelId="{F25EF58F-0CDE-4185-ACB3-B9F20BEEBFDB}">
      <dgm:prSet phldrT="[Texte]" custT="1"/>
      <dgm:spPr/>
      <dgm:t>
        <a:bodyPr/>
        <a:lstStyle/>
        <a:p>
          <a:r>
            <a:rPr lang="fr-CH" sz="4000" b="1">
              <a:solidFill>
                <a:schemeClr val="tx1"/>
              </a:solidFill>
            </a:rPr>
            <a:t>Scène</a:t>
          </a:r>
        </a:p>
      </dgm:t>
    </dgm:pt>
    <dgm:pt modelId="{7F86088A-ED31-49FA-B6BA-054614D75006}" type="parTrans" cxnId="{C59F0E87-E985-4077-A3DD-C481EE719543}">
      <dgm:prSet/>
      <dgm:spPr/>
      <dgm:t>
        <a:bodyPr/>
        <a:lstStyle/>
        <a:p>
          <a:endParaRPr lang="fr-CH"/>
        </a:p>
      </dgm:t>
    </dgm:pt>
    <dgm:pt modelId="{D07E95B8-0117-4BC3-AA68-9956BE10D232}" type="sibTrans" cxnId="{C59F0E87-E985-4077-A3DD-C481EE719543}">
      <dgm:prSet/>
      <dgm:spPr/>
      <dgm:t>
        <a:bodyPr/>
        <a:lstStyle/>
        <a:p>
          <a:endParaRPr lang="fr-CH"/>
        </a:p>
      </dgm:t>
    </dgm:pt>
    <dgm:pt modelId="{BF9578F0-38D7-4213-90F8-3763F55F87F6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Lieu, météo</a:t>
          </a:r>
        </a:p>
      </dgm:t>
    </dgm:pt>
    <dgm:pt modelId="{6827E8DF-FAA9-42ED-A329-FABD42A780F1}" type="parTrans" cxnId="{DCAB53B3-5636-47F9-9738-C6DDDE5834B4}">
      <dgm:prSet/>
      <dgm:spPr/>
      <dgm:t>
        <a:bodyPr/>
        <a:lstStyle/>
        <a:p>
          <a:endParaRPr lang="fr-CH"/>
        </a:p>
      </dgm:t>
    </dgm:pt>
    <dgm:pt modelId="{E871D6EA-D127-41FD-BBCA-F68DE4C1D604}" type="sibTrans" cxnId="{DCAB53B3-5636-47F9-9738-C6DDDE5834B4}">
      <dgm:prSet/>
      <dgm:spPr/>
      <dgm:t>
        <a:bodyPr/>
        <a:lstStyle/>
        <a:p>
          <a:endParaRPr lang="fr-CH"/>
        </a:p>
      </dgm:t>
    </dgm:pt>
    <dgm:pt modelId="{B2802556-B50E-431B-B5A4-940CC63326B6}">
      <dgm:prSet phldrT="[Texte]" custT="1"/>
      <dgm:spPr/>
      <dgm:t>
        <a:bodyPr/>
        <a:lstStyle/>
        <a:p>
          <a:r>
            <a:rPr lang="fr-CH" sz="4000" b="1">
              <a:solidFill>
                <a:schemeClr val="tx1"/>
              </a:solidFill>
            </a:rPr>
            <a:t>Situation</a:t>
          </a:r>
        </a:p>
      </dgm:t>
    </dgm:pt>
    <dgm:pt modelId="{BF4FA68A-C8E6-46FE-B590-0F138C32EB74}" type="parTrans" cxnId="{19BAE5F1-FAE5-4DB8-9A20-5870660BF9F6}">
      <dgm:prSet/>
      <dgm:spPr/>
      <dgm:t>
        <a:bodyPr/>
        <a:lstStyle/>
        <a:p>
          <a:endParaRPr lang="fr-CH"/>
        </a:p>
      </dgm:t>
    </dgm:pt>
    <dgm:pt modelId="{35ED9E8D-D107-490F-8C98-1B3DFED2B3FC}" type="sibTrans" cxnId="{19BAE5F1-FAE5-4DB8-9A20-5870660BF9F6}">
      <dgm:prSet/>
      <dgm:spPr/>
      <dgm:t>
        <a:bodyPr/>
        <a:lstStyle/>
        <a:p>
          <a:endParaRPr lang="fr-CH"/>
        </a:p>
      </dgm:t>
    </dgm:pt>
    <dgm:pt modelId="{026D8F00-4B60-42B5-A89F-980EE6F44ED8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Victimes, témoins, hémorragies</a:t>
          </a:r>
        </a:p>
      </dgm:t>
    </dgm:pt>
    <dgm:pt modelId="{4F3C3C41-8E45-4C16-B3CA-4F3B28D354B0}" type="parTrans" cxnId="{C0853047-7403-460B-BFB0-7F3D1D77FFE2}">
      <dgm:prSet/>
      <dgm:spPr/>
      <dgm:t>
        <a:bodyPr/>
        <a:lstStyle/>
        <a:p>
          <a:endParaRPr lang="fr-CH"/>
        </a:p>
      </dgm:t>
    </dgm:pt>
    <dgm:pt modelId="{2D7B92AA-A43C-4D5F-B657-F3EA0A2BAF65}" type="sibTrans" cxnId="{C0853047-7403-460B-BFB0-7F3D1D77FFE2}">
      <dgm:prSet/>
      <dgm:spPr/>
      <dgm:t>
        <a:bodyPr/>
        <a:lstStyle/>
        <a:p>
          <a:endParaRPr lang="fr-CH"/>
        </a:p>
      </dgm:t>
    </dgm:pt>
    <dgm:pt modelId="{97894D5B-10DB-4C71-B69F-CCB3D12C9142}" type="pres">
      <dgm:prSet presAssocID="{DEBDA25C-AB16-4B9C-8611-656F220E5DDE}" presName="Name0" presStyleCnt="0">
        <dgm:presLayoutVars>
          <dgm:dir/>
          <dgm:animLvl val="lvl"/>
          <dgm:resizeHandles val="exact"/>
        </dgm:presLayoutVars>
      </dgm:prSet>
      <dgm:spPr/>
    </dgm:pt>
    <dgm:pt modelId="{83F05C9A-512E-4BD3-8331-0CE9FF34E267}" type="pres">
      <dgm:prSet presAssocID="{DDCDE773-9C93-4CB3-BBD7-6EA3BF24A984}" presName="composite" presStyleCnt="0"/>
      <dgm:spPr/>
    </dgm:pt>
    <dgm:pt modelId="{5526A214-36DA-48C5-BAAD-848B45C053C8}" type="pres">
      <dgm:prSet presAssocID="{DDCDE773-9C93-4CB3-BBD7-6EA3BF24A9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5994159-A644-4370-8CFF-B6E416E6D44C}" type="pres">
      <dgm:prSet presAssocID="{DDCDE773-9C93-4CB3-BBD7-6EA3BF24A984}" presName="desTx" presStyleLbl="alignAccFollowNode1" presStyleIdx="0" presStyleCnt="3">
        <dgm:presLayoutVars>
          <dgm:bulletEnabled val="1"/>
        </dgm:presLayoutVars>
      </dgm:prSet>
      <dgm:spPr/>
    </dgm:pt>
    <dgm:pt modelId="{6FCC0116-97A9-4999-BDA6-DFA4D1C80F0E}" type="pres">
      <dgm:prSet presAssocID="{6FD1ED58-52CF-46C6-838E-6A36BC6DD89C}" presName="space" presStyleCnt="0"/>
      <dgm:spPr/>
    </dgm:pt>
    <dgm:pt modelId="{6CA42D28-360A-4309-B4ED-0A55CFDD56F0}" type="pres">
      <dgm:prSet presAssocID="{F25EF58F-0CDE-4185-ACB3-B9F20BEEBFDB}" presName="composite" presStyleCnt="0"/>
      <dgm:spPr/>
    </dgm:pt>
    <dgm:pt modelId="{2DF302F4-82E6-45C5-8A50-E7CDCC48FC93}" type="pres">
      <dgm:prSet presAssocID="{F25EF58F-0CDE-4185-ACB3-B9F20BEEBFDB}" presName="parTx" presStyleLbl="alignNode1" presStyleIdx="1" presStyleCnt="3" custLinFactNeighborX="2547" custLinFactNeighborY="1960">
        <dgm:presLayoutVars>
          <dgm:chMax val="0"/>
          <dgm:chPref val="0"/>
          <dgm:bulletEnabled val="1"/>
        </dgm:presLayoutVars>
      </dgm:prSet>
      <dgm:spPr/>
    </dgm:pt>
    <dgm:pt modelId="{54F6C012-5C0A-4DF3-A22C-F0F8FE3D94F5}" type="pres">
      <dgm:prSet presAssocID="{F25EF58F-0CDE-4185-ACB3-B9F20BEEBFDB}" presName="desTx" presStyleLbl="alignAccFollowNode1" presStyleIdx="1" presStyleCnt="3" custLinFactNeighborX="2569" custLinFactNeighborY="431">
        <dgm:presLayoutVars>
          <dgm:bulletEnabled val="1"/>
        </dgm:presLayoutVars>
      </dgm:prSet>
      <dgm:spPr/>
    </dgm:pt>
    <dgm:pt modelId="{93F55993-BACC-433A-8433-C1B12A0E9257}" type="pres">
      <dgm:prSet presAssocID="{D07E95B8-0117-4BC3-AA68-9956BE10D232}" presName="space" presStyleCnt="0"/>
      <dgm:spPr/>
    </dgm:pt>
    <dgm:pt modelId="{86090CAC-A407-4C7B-B75A-A8B79F7A2344}" type="pres">
      <dgm:prSet presAssocID="{B2802556-B50E-431B-B5A4-940CC63326B6}" presName="composite" presStyleCnt="0"/>
      <dgm:spPr/>
    </dgm:pt>
    <dgm:pt modelId="{6BE8E9A9-4E33-4F9F-831E-838CD07E614A}" type="pres">
      <dgm:prSet presAssocID="{B2802556-B50E-431B-B5A4-940CC63326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7EB9E3F-0534-4945-8958-52D83E200311}" type="pres">
      <dgm:prSet presAssocID="{B2802556-B50E-431B-B5A4-940CC63326B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4EA5009-4EC8-834F-9E50-DE1A7FF86E10}" type="presOf" srcId="{F25EF58F-0CDE-4185-ACB3-B9F20BEEBFDB}" destId="{2DF302F4-82E6-45C5-8A50-E7CDCC48FC93}" srcOrd="0" destOrd="0" presId="urn:microsoft.com/office/officeart/2005/8/layout/hList1"/>
    <dgm:cxn modelId="{C0853047-7403-460B-BFB0-7F3D1D77FFE2}" srcId="{B2802556-B50E-431B-B5A4-940CC63326B6}" destId="{026D8F00-4B60-42B5-A89F-980EE6F44ED8}" srcOrd="0" destOrd="0" parTransId="{4F3C3C41-8E45-4C16-B3CA-4F3B28D354B0}" sibTransId="{2D7B92AA-A43C-4D5F-B657-F3EA0A2BAF65}"/>
    <dgm:cxn modelId="{8026C069-1486-0141-BCCA-E3F7173FE605}" type="presOf" srcId="{AF7220A4-B9E8-4A0A-8309-0B2290A6B9A8}" destId="{E5994159-A644-4370-8CFF-B6E416E6D44C}" srcOrd="0" destOrd="0" presId="urn:microsoft.com/office/officeart/2005/8/layout/hList1"/>
    <dgm:cxn modelId="{D641F16C-4D04-4867-95A8-F7E627BEFB02}" srcId="{DDCDE773-9C93-4CB3-BBD7-6EA3BF24A984}" destId="{AF7220A4-B9E8-4A0A-8309-0B2290A6B9A8}" srcOrd="0" destOrd="0" parTransId="{A06C8F79-4D2E-40A5-9F4B-8CEA9D7FF203}" sibTransId="{F38BF5ED-3CC7-45D7-B01F-425150C3CD80}"/>
    <dgm:cxn modelId="{75F0986D-B40B-C547-88ED-88E61DB7027C}" type="presOf" srcId="{DEBDA25C-AB16-4B9C-8611-656F220E5DDE}" destId="{97894D5B-10DB-4C71-B69F-CCB3D12C9142}" srcOrd="0" destOrd="0" presId="urn:microsoft.com/office/officeart/2005/8/layout/hList1"/>
    <dgm:cxn modelId="{4ADA5C57-978A-6746-872E-B55C26D5D627}" type="presOf" srcId="{026D8F00-4B60-42B5-A89F-980EE6F44ED8}" destId="{57EB9E3F-0534-4945-8958-52D83E200311}" srcOrd="0" destOrd="0" presId="urn:microsoft.com/office/officeart/2005/8/layout/hList1"/>
    <dgm:cxn modelId="{2CF1267F-444A-294D-B33E-A9F7BD094956}" type="presOf" srcId="{DDCDE773-9C93-4CB3-BBD7-6EA3BF24A984}" destId="{5526A214-36DA-48C5-BAAD-848B45C053C8}" srcOrd="0" destOrd="0" presId="urn:microsoft.com/office/officeart/2005/8/layout/hList1"/>
    <dgm:cxn modelId="{C59F0E87-E985-4077-A3DD-C481EE719543}" srcId="{DEBDA25C-AB16-4B9C-8611-656F220E5DDE}" destId="{F25EF58F-0CDE-4185-ACB3-B9F20BEEBFDB}" srcOrd="1" destOrd="0" parTransId="{7F86088A-ED31-49FA-B6BA-054614D75006}" sibTransId="{D07E95B8-0117-4BC3-AA68-9956BE10D232}"/>
    <dgm:cxn modelId="{B6FF1491-014A-E14E-912C-5A0C22663C0B}" type="presOf" srcId="{BF9578F0-38D7-4213-90F8-3763F55F87F6}" destId="{54F6C012-5C0A-4DF3-A22C-F0F8FE3D94F5}" srcOrd="0" destOrd="0" presId="urn:microsoft.com/office/officeart/2005/8/layout/hList1"/>
    <dgm:cxn modelId="{E70D3FA4-3F3E-AE4F-9905-71F8CE7E934E}" type="presOf" srcId="{B2802556-B50E-431B-B5A4-940CC63326B6}" destId="{6BE8E9A9-4E33-4F9F-831E-838CD07E614A}" srcOrd="0" destOrd="0" presId="urn:microsoft.com/office/officeart/2005/8/layout/hList1"/>
    <dgm:cxn modelId="{2E3736B0-0F24-4489-81BC-9A0A81A5603C}" srcId="{DEBDA25C-AB16-4B9C-8611-656F220E5DDE}" destId="{DDCDE773-9C93-4CB3-BBD7-6EA3BF24A984}" srcOrd="0" destOrd="0" parTransId="{3EBED1DB-F5BB-4C83-8C16-1947C4AD597B}" sibTransId="{6FD1ED58-52CF-46C6-838E-6A36BC6DD89C}"/>
    <dgm:cxn modelId="{DCAB53B3-5636-47F9-9738-C6DDDE5834B4}" srcId="{F25EF58F-0CDE-4185-ACB3-B9F20BEEBFDB}" destId="{BF9578F0-38D7-4213-90F8-3763F55F87F6}" srcOrd="0" destOrd="0" parTransId="{6827E8DF-FAA9-42ED-A329-FABD42A780F1}" sibTransId="{E871D6EA-D127-41FD-BBCA-F68DE4C1D604}"/>
    <dgm:cxn modelId="{19BAE5F1-FAE5-4DB8-9A20-5870660BF9F6}" srcId="{DEBDA25C-AB16-4B9C-8611-656F220E5DDE}" destId="{B2802556-B50E-431B-B5A4-940CC63326B6}" srcOrd="2" destOrd="0" parTransId="{BF4FA68A-C8E6-46FE-B590-0F138C32EB74}" sibTransId="{35ED9E8D-D107-490F-8C98-1B3DFED2B3FC}"/>
    <dgm:cxn modelId="{FEAEC7AC-978C-EB40-8F87-2E7C12E79E85}" type="presParOf" srcId="{97894D5B-10DB-4C71-B69F-CCB3D12C9142}" destId="{83F05C9A-512E-4BD3-8331-0CE9FF34E267}" srcOrd="0" destOrd="0" presId="urn:microsoft.com/office/officeart/2005/8/layout/hList1"/>
    <dgm:cxn modelId="{EEA7236D-431D-3F48-AA74-4395C4287FD0}" type="presParOf" srcId="{83F05C9A-512E-4BD3-8331-0CE9FF34E267}" destId="{5526A214-36DA-48C5-BAAD-848B45C053C8}" srcOrd="0" destOrd="0" presId="urn:microsoft.com/office/officeart/2005/8/layout/hList1"/>
    <dgm:cxn modelId="{171B93C8-6D76-264E-AFE5-8E1B57C58B45}" type="presParOf" srcId="{83F05C9A-512E-4BD3-8331-0CE9FF34E267}" destId="{E5994159-A644-4370-8CFF-B6E416E6D44C}" srcOrd="1" destOrd="0" presId="urn:microsoft.com/office/officeart/2005/8/layout/hList1"/>
    <dgm:cxn modelId="{BA84C065-02C6-CD46-A9BE-F8A954909A7E}" type="presParOf" srcId="{97894D5B-10DB-4C71-B69F-CCB3D12C9142}" destId="{6FCC0116-97A9-4999-BDA6-DFA4D1C80F0E}" srcOrd="1" destOrd="0" presId="urn:microsoft.com/office/officeart/2005/8/layout/hList1"/>
    <dgm:cxn modelId="{898FEE09-5886-DC41-80C9-0F60924B55B1}" type="presParOf" srcId="{97894D5B-10DB-4C71-B69F-CCB3D12C9142}" destId="{6CA42D28-360A-4309-B4ED-0A55CFDD56F0}" srcOrd="2" destOrd="0" presId="urn:microsoft.com/office/officeart/2005/8/layout/hList1"/>
    <dgm:cxn modelId="{7629687C-0E1A-6944-A464-6444A28F5209}" type="presParOf" srcId="{6CA42D28-360A-4309-B4ED-0A55CFDD56F0}" destId="{2DF302F4-82E6-45C5-8A50-E7CDCC48FC93}" srcOrd="0" destOrd="0" presId="urn:microsoft.com/office/officeart/2005/8/layout/hList1"/>
    <dgm:cxn modelId="{F066E2D5-6C4C-134D-B441-A20E91F98D38}" type="presParOf" srcId="{6CA42D28-360A-4309-B4ED-0A55CFDD56F0}" destId="{54F6C012-5C0A-4DF3-A22C-F0F8FE3D94F5}" srcOrd="1" destOrd="0" presId="urn:microsoft.com/office/officeart/2005/8/layout/hList1"/>
    <dgm:cxn modelId="{B706E049-72F2-1947-8F1A-8A8AFC7F91B3}" type="presParOf" srcId="{97894D5B-10DB-4C71-B69F-CCB3D12C9142}" destId="{93F55993-BACC-433A-8433-C1B12A0E9257}" srcOrd="3" destOrd="0" presId="urn:microsoft.com/office/officeart/2005/8/layout/hList1"/>
    <dgm:cxn modelId="{B3A71173-3FE3-B445-9D07-A350563FDCF0}" type="presParOf" srcId="{97894D5B-10DB-4C71-B69F-CCB3D12C9142}" destId="{86090CAC-A407-4C7B-B75A-A8B79F7A2344}" srcOrd="4" destOrd="0" presId="urn:microsoft.com/office/officeart/2005/8/layout/hList1"/>
    <dgm:cxn modelId="{2742FDB3-FAFC-7340-91B5-67B0BE2FDF5E}" type="presParOf" srcId="{86090CAC-A407-4C7B-B75A-A8B79F7A2344}" destId="{6BE8E9A9-4E33-4F9F-831E-838CD07E614A}" srcOrd="0" destOrd="0" presId="urn:microsoft.com/office/officeart/2005/8/layout/hList1"/>
    <dgm:cxn modelId="{3EFC6539-4163-FE47-819D-8117368A3DDC}" type="presParOf" srcId="{86090CAC-A407-4C7B-B75A-A8B79F7A2344}" destId="{57EB9E3F-0534-4945-8958-52D83E2003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F8DF2E-243B-4E30-B187-735E34192E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077DF8-463F-404A-9D74-18C0D7D44907}">
      <dgm:prSet/>
      <dgm:spPr/>
      <dgm:t>
        <a:bodyPr/>
        <a:lstStyle/>
        <a:p>
          <a:r>
            <a:rPr lang="fr-CH" b="1"/>
            <a:t>Ambulance : 144</a:t>
          </a:r>
          <a:endParaRPr lang="en-US"/>
        </a:p>
      </dgm:t>
    </dgm:pt>
    <dgm:pt modelId="{1F7BB2EA-9C03-4879-B69B-EC6B4D1DD6B1}" type="parTrans" cxnId="{F666D1CB-8518-42AB-9645-8938B7BE087A}">
      <dgm:prSet/>
      <dgm:spPr/>
      <dgm:t>
        <a:bodyPr/>
        <a:lstStyle/>
        <a:p>
          <a:endParaRPr lang="en-US"/>
        </a:p>
      </dgm:t>
    </dgm:pt>
    <dgm:pt modelId="{4E9C332B-C78B-4BDE-9FB7-02327F81255F}" type="sibTrans" cxnId="{F666D1CB-8518-42AB-9645-8938B7BE087A}">
      <dgm:prSet/>
      <dgm:spPr/>
      <dgm:t>
        <a:bodyPr/>
        <a:lstStyle/>
        <a:p>
          <a:endParaRPr lang="en-US"/>
        </a:p>
      </dgm:t>
    </dgm:pt>
    <dgm:pt modelId="{69508C96-A4EC-4E76-97E9-E0AEEC366C99}">
      <dgm:prSet/>
      <dgm:spPr/>
      <dgm:t>
        <a:bodyPr/>
        <a:lstStyle/>
        <a:p>
          <a:r>
            <a:rPr lang="fr-CH" b="1"/>
            <a:t>Police : 117</a:t>
          </a:r>
          <a:endParaRPr lang="en-US"/>
        </a:p>
      </dgm:t>
    </dgm:pt>
    <dgm:pt modelId="{DBD3F40E-0B3F-415C-A984-C0A42B0A2E3C}" type="parTrans" cxnId="{28F58AD6-8214-40B8-9461-310F31DDBB89}">
      <dgm:prSet/>
      <dgm:spPr/>
      <dgm:t>
        <a:bodyPr/>
        <a:lstStyle/>
        <a:p>
          <a:endParaRPr lang="en-US"/>
        </a:p>
      </dgm:t>
    </dgm:pt>
    <dgm:pt modelId="{B48D879F-5E02-45EB-BBDE-2687863F42EC}" type="sibTrans" cxnId="{28F58AD6-8214-40B8-9461-310F31DDBB89}">
      <dgm:prSet/>
      <dgm:spPr/>
      <dgm:t>
        <a:bodyPr/>
        <a:lstStyle/>
        <a:p>
          <a:endParaRPr lang="en-US"/>
        </a:p>
      </dgm:t>
    </dgm:pt>
    <dgm:pt modelId="{87E04458-4C25-4C1A-A043-4737E1D8FCBE}">
      <dgm:prSet/>
      <dgm:spPr/>
      <dgm:t>
        <a:bodyPr/>
        <a:lstStyle/>
        <a:p>
          <a:r>
            <a:rPr lang="fr-CH" b="1"/>
            <a:t>Pompiers : 118</a:t>
          </a:r>
          <a:endParaRPr lang="en-US"/>
        </a:p>
      </dgm:t>
    </dgm:pt>
    <dgm:pt modelId="{BC024845-ACFF-4534-815D-02A16DA203AE}" type="parTrans" cxnId="{1BF66278-5A73-46D7-B61D-7DB0C649F1AB}">
      <dgm:prSet/>
      <dgm:spPr/>
      <dgm:t>
        <a:bodyPr/>
        <a:lstStyle/>
        <a:p>
          <a:endParaRPr lang="en-US"/>
        </a:p>
      </dgm:t>
    </dgm:pt>
    <dgm:pt modelId="{84262B51-A38A-467C-94BA-0B98A71C2716}" type="sibTrans" cxnId="{1BF66278-5A73-46D7-B61D-7DB0C649F1AB}">
      <dgm:prSet/>
      <dgm:spPr/>
      <dgm:t>
        <a:bodyPr/>
        <a:lstStyle/>
        <a:p>
          <a:endParaRPr lang="en-US"/>
        </a:p>
      </dgm:t>
    </dgm:pt>
    <dgm:pt modelId="{CBB1F3A5-16B4-413D-A7B7-733E0524F0EA}">
      <dgm:prSet/>
      <dgm:spPr/>
      <dgm:t>
        <a:bodyPr/>
        <a:lstStyle/>
        <a:p>
          <a:r>
            <a:rPr lang="fr-CH" b="1"/>
            <a:t>Urgences en Europe : 112</a:t>
          </a:r>
          <a:endParaRPr lang="en-US"/>
        </a:p>
      </dgm:t>
    </dgm:pt>
    <dgm:pt modelId="{C2DA7B63-D43B-46FB-929C-744E18930A55}" type="parTrans" cxnId="{AD5AF999-741E-4526-9D35-E1181D13EF23}">
      <dgm:prSet/>
      <dgm:spPr/>
      <dgm:t>
        <a:bodyPr/>
        <a:lstStyle/>
        <a:p>
          <a:endParaRPr lang="en-US"/>
        </a:p>
      </dgm:t>
    </dgm:pt>
    <dgm:pt modelId="{16696054-1504-43D8-8D7F-FB2D534D4475}" type="sibTrans" cxnId="{AD5AF999-741E-4526-9D35-E1181D13EF23}">
      <dgm:prSet/>
      <dgm:spPr/>
      <dgm:t>
        <a:bodyPr/>
        <a:lstStyle/>
        <a:p>
          <a:endParaRPr lang="en-US"/>
        </a:p>
      </dgm:t>
    </dgm:pt>
    <dgm:pt modelId="{DA735ED0-4063-494C-A23C-369903E70C9C}">
      <dgm:prSet/>
      <dgm:spPr/>
      <dgm:t>
        <a:bodyPr/>
        <a:lstStyle/>
        <a:p>
          <a:r>
            <a:rPr lang="fr-CH" b="1"/>
            <a:t>REGA : 1414</a:t>
          </a:r>
          <a:endParaRPr lang="en-US"/>
        </a:p>
      </dgm:t>
    </dgm:pt>
    <dgm:pt modelId="{25DE32C8-D7DB-4DDC-9AF5-413B960D2E89}" type="parTrans" cxnId="{12A27942-055D-4370-9089-A2F8141E3A27}">
      <dgm:prSet/>
      <dgm:spPr/>
      <dgm:t>
        <a:bodyPr/>
        <a:lstStyle/>
        <a:p>
          <a:endParaRPr lang="en-US"/>
        </a:p>
      </dgm:t>
    </dgm:pt>
    <dgm:pt modelId="{19B691D3-B6A0-4017-B330-128561EC5EAC}" type="sibTrans" cxnId="{12A27942-055D-4370-9089-A2F8141E3A27}">
      <dgm:prSet/>
      <dgm:spPr/>
      <dgm:t>
        <a:bodyPr/>
        <a:lstStyle/>
        <a:p>
          <a:endParaRPr lang="en-US"/>
        </a:p>
      </dgm:t>
    </dgm:pt>
    <dgm:pt modelId="{A121FA47-F5FA-4C62-B67E-551FC1374B0E}" type="pres">
      <dgm:prSet presAssocID="{00F8DF2E-243B-4E30-B187-735E34192E46}" presName="vert0" presStyleCnt="0">
        <dgm:presLayoutVars>
          <dgm:dir/>
          <dgm:animOne val="branch"/>
          <dgm:animLvl val="lvl"/>
        </dgm:presLayoutVars>
      </dgm:prSet>
      <dgm:spPr/>
    </dgm:pt>
    <dgm:pt modelId="{7490A8FE-563D-48E0-9D0C-E1D438C2F332}" type="pres">
      <dgm:prSet presAssocID="{EA077DF8-463F-404A-9D74-18C0D7D44907}" presName="thickLine" presStyleLbl="alignNode1" presStyleIdx="0" presStyleCnt="5"/>
      <dgm:spPr/>
    </dgm:pt>
    <dgm:pt modelId="{5C9A643A-8D27-4DC9-B79C-E98F033DA775}" type="pres">
      <dgm:prSet presAssocID="{EA077DF8-463F-404A-9D74-18C0D7D44907}" presName="horz1" presStyleCnt="0"/>
      <dgm:spPr/>
    </dgm:pt>
    <dgm:pt modelId="{6A7F4839-639B-4652-9000-615AEEB6AA0B}" type="pres">
      <dgm:prSet presAssocID="{EA077DF8-463F-404A-9D74-18C0D7D44907}" presName="tx1" presStyleLbl="revTx" presStyleIdx="0" presStyleCnt="5"/>
      <dgm:spPr/>
    </dgm:pt>
    <dgm:pt modelId="{B53B7E51-EDAD-403A-AE84-B933C2C01669}" type="pres">
      <dgm:prSet presAssocID="{EA077DF8-463F-404A-9D74-18C0D7D44907}" presName="vert1" presStyleCnt="0"/>
      <dgm:spPr/>
    </dgm:pt>
    <dgm:pt modelId="{662B86A2-69C7-471F-B9B2-0E5032A6F8FE}" type="pres">
      <dgm:prSet presAssocID="{69508C96-A4EC-4E76-97E9-E0AEEC366C99}" presName="thickLine" presStyleLbl="alignNode1" presStyleIdx="1" presStyleCnt="5"/>
      <dgm:spPr/>
    </dgm:pt>
    <dgm:pt modelId="{9DAF4EA2-0B4D-41FB-9117-A42A3C9395BD}" type="pres">
      <dgm:prSet presAssocID="{69508C96-A4EC-4E76-97E9-E0AEEC366C99}" presName="horz1" presStyleCnt="0"/>
      <dgm:spPr/>
    </dgm:pt>
    <dgm:pt modelId="{33AEF910-1E53-4169-A5E0-4267836D3F0C}" type="pres">
      <dgm:prSet presAssocID="{69508C96-A4EC-4E76-97E9-E0AEEC366C99}" presName="tx1" presStyleLbl="revTx" presStyleIdx="1" presStyleCnt="5"/>
      <dgm:spPr/>
    </dgm:pt>
    <dgm:pt modelId="{2080003A-1175-41B3-BAA5-A8FABB943B82}" type="pres">
      <dgm:prSet presAssocID="{69508C96-A4EC-4E76-97E9-E0AEEC366C99}" presName="vert1" presStyleCnt="0"/>
      <dgm:spPr/>
    </dgm:pt>
    <dgm:pt modelId="{6C4D508D-33DF-4111-8291-56084A50A4CA}" type="pres">
      <dgm:prSet presAssocID="{87E04458-4C25-4C1A-A043-4737E1D8FCBE}" presName="thickLine" presStyleLbl="alignNode1" presStyleIdx="2" presStyleCnt="5"/>
      <dgm:spPr/>
    </dgm:pt>
    <dgm:pt modelId="{BA4CE348-7914-47F6-A2F9-0AD79072BCE0}" type="pres">
      <dgm:prSet presAssocID="{87E04458-4C25-4C1A-A043-4737E1D8FCBE}" presName="horz1" presStyleCnt="0"/>
      <dgm:spPr/>
    </dgm:pt>
    <dgm:pt modelId="{3E761492-67CE-40E4-842E-1B902B0FFC85}" type="pres">
      <dgm:prSet presAssocID="{87E04458-4C25-4C1A-A043-4737E1D8FCBE}" presName="tx1" presStyleLbl="revTx" presStyleIdx="2" presStyleCnt="5"/>
      <dgm:spPr/>
    </dgm:pt>
    <dgm:pt modelId="{043C24C8-46EC-476C-A6C6-E8CF31EF7C31}" type="pres">
      <dgm:prSet presAssocID="{87E04458-4C25-4C1A-A043-4737E1D8FCBE}" presName="vert1" presStyleCnt="0"/>
      <dgm:spPr/>
    </dgm:pt>
    <dgm:pt modelId="{55FD0DD5-F6C9-45F2-9026-DAF113C36370}" type="pres">
      <dgm:prSet presAssocID="{CBB1F3A5-16B4-413D-A7B7-733E0524F0EA}" presName="thickLine" presStyleLbl="alignNode1" presStyleIdx="3" presStyleCnt="5"/>
      <dgm:spPr/>
    </dgm:pt>
    <dgm:pt modelId="{E10B4DA7-BAA5-4850-99D2-DFD5F10BD7F2}" type="pres">
      <dgm:prSet presAssocID="{CBB1F3A5-16B4-413D-A7B7-733E0524F0EA}" presName="horz1" presStyleCnt="0"/>
      <dgm:spPr/>
    </dgm:pt>
    <dgm:pt modelId="{20CBEC1A-14D8-473B-B8D8-E0C0BCB5FF98}" type="pres">
      <dgm:prSet presAssocID="{CBB1F3A5-16B4-413D-A7B7-733E0524F0EA}" presName="tx1" presStyleLbl="revTx" presStyleIdx="3" presStyleCnt="5"/>
      <dgm:spPr/>
    </dgm:pt>
    <dgm:pt modelId="{716DD816-7950-4C22-A5AA-5A3323D6A41C}" type="pres">
      <dgm:prSet presAssocID="{CBB1F3A5-16B4-413D-A7B7-733E0524F0EA}" presName="vert1" presStyleCnt="0"/>
      <dgm:spPr/>
    </dgm:pt>
    <dgm:pt modelId="{D27257C7-EA41-4AF1-B6AD-EEF83D78928F}" type="pres">
      <dgm:prSet presAssocID="{DA735ED0-4063-494C-A23C-369903E70C9C}" presName="thickLine" presStyleLbl="alignNode1" presStyleIdx="4" presStyleCnt="5"/>
      <dgm:spPr/>
    </dgm:pt>
    <dgm:pt modelId="{62ED1ED5-7C81-4D7F-BA05-92A860BF7446}" type="pres">
      <dgm:prSet presAssocID="{DA735ED0-4063-494C-A23C-369903E70C9C}" presName="horz1" presStyleCnt="0"/>
      <dgm:spPr/>
    </dgm:pt>
    <dgm:pt modelId="{11CC283D-50F6-441A-8223-8595FADD3852}" type="pres">
      <dgm:prSet presAssocID="{DA735ED0-4063-494C-A23C-369903E70C9C}" presName="tx1" presStyleLbl="revTx" presStyleIdx="4" presStyleCnt="5"/>
      <dgm:spPr/>
    </dgm:pt>
    <dgm:pt modelId="{13B5BED6-F0E5-4DF4-A4C6-37233801900A}" type="pres">
      <dgm:prSet presAssocID="{DA735ED0-4063-494C-A23C-369903E70C9C}" presName="vert1" presStyleCnt="0"/>
      <dgm:spPr/>
    </dgm:pt>
  </dgm:ptLst>
  <dgm:cxnLst>
    <dgm:cxn modelId="{E216F703-7ECF-4BB2-AFC9-D4D8C646DBAE}" type="presOf" srcId="{DA735ED0-4063-494C-A23C-369903E70C9C}" destId="{11CC283D-50F6-441A-8223-8595FADD3852}" srcOrd="0" destOrd="0" presId="urn:microsoft.com/office/officeart/2008/layout/LinedList"/>
    <dgm:cxn modelId="{16DEFE10-1465-4E65-ACAB-017DAF7A4BDD}" type="presOf" srcId="{69508C96-A4EC-4E76-97E9-E0AEEC366C99}" destId="{33AEF910-1E53-4169-A5E0-4267836D3F0C}" srcOrd="0" destOrd="0" presId="urn:microsoft.com/office/officeart/2008/layout/LinedList"/>
    <dgm:cxn modelId="{3F5FC932-4B2C-408B-8217-D88C22297ECF}" type="presOf" srcId="{CBB1F3A5-16B4-413D-A7B7-733E0524F0EA}" destId="{20CBEC1A-14D8-473B-B8D8-E0C0BCB5FF98}" srcOrd="0" destOrd="0" presId="urn:microsoft.com/office/officeart/2008/layout/LinedList"/>
    <dgm:cxn modelId="{12A27942-055D-4370-9089-A2F8141E3A27}" srcId="{00F8DF2E-243B-4E30-B187-735E34192E46}" destId="{DA735ED0-4063-494C-A23C-369903E70C9C}" srcOrd="4" destOrd="0" parTransId="{25DE32C8-D7DB-4DDC-9AF5-413B960D2E89}" sibTransId="{19B691D3-B6A0-4017-B330-128561EC5EAC}"/>
    <dgm:cxn modelId="{A4F96D6A-7349-42F0-B47E-423AC059BB92}" type="presOf" srcId="{87E04458-4C25-4C1A-A043-4737E1D8FCBE}" destId="{3E761492-67CE-40E4-842E-1B902B0FFC85}" srcOrd="0" destOrd="0" presId="urn:microsoft.com/office/officeart/2008/layout/LinedList"/>
    <dgm:cxn modelId="{5F16C954-9B44-4B85-8BFB-F7DC731E7BAD}" type="presOf" srcId="{EA077DF8-463F-404A-9D74-18C0D7D44907}" destId="{6A7F4839-639B-4652-9000-615AEEB6AA0B}" srcOrd="0" destOrd="0" presId="urn:microsoft.com/office/officeart/2008/layout/LinedList"/>
    <dgm:cxn modelId="{1BF66278-5A73-46D7-B61D-7DB0C649F1AB}" srcId="{00F8DF2E-243B-4E30-B187-735E34192E46}" destId="{87E04458-4C25-4C1A-A043-4737E1D8FCBE}" srcOrd="2" destOrd="0" parTransId="{BC024845-ACFF-4534-815D-02A16DA203AE}" sibTransId="{84262B51-A38A-467C-94BA-0B98A71C2716}"/>
    <dgm:cxn modelId="{AD5AF999-741E-4526-9D35-E1181D13EF23}" srcId="{00F8DF2E-243B-4E30-B187-735E34192E46}" destId="{CBB1F3A5-16B4-413D-A7B7-733E0524F0EA}" srcOrd="3" destOrd="0" parTransId="{C2DA7B63-D43B-46FB-929C-744E18930A55}" sibTransId="{16696054-1504-43D8-8D7F-FB2D534D4475}"/>
    <dgm:cxn modelId="{71848EC6-B653-4AB8-A8A0-D56631C7D090}" type="presOf" srcId="{00F8DF2E-243B-4E30-B187-735E34192E46}" destId="{A121FA47-F5FA-4C62-B67E-551FC1374B0E}" srcOrd="0" destOrd="0" presId="urn:microsoft.com/office/officeart/2008/layout/LinedList"/>
    <dgm:cxn modelId="{F666D1CB-8518-42AB-9645-8938B7BE087A}" srcId="{00F8DF2E-243B-4E30-B187-735E34192E46}" destId="{EA077DF8-463F-404A-9D74-18C0D7D44907}" srcOrd="0" destOrd="0" parTransId="{1F7BB2EA-9C03-4879-B69B-EC6B4D1DD6B1}" sibTransId="{4E9C332B-C78B-4BDE-9FB7-02327F81255F}"/>
    <dgm:cxn modelId="{28F58AD6-8214-40B8-9461-310F31DDBB89}" srcId="{00F8DF2E-243B-4E30-B187-735E34192E46}" destId="{69508C96-A4EC-4E76-97E9-E0AEEC366C99}" srcOrd="1" destOrd="0" parTransId="{DBD3F40E-0B3F-415C-A984-C0A42B0A2E3C}" sibTransId="{B48D879F-5E02-45EB-BBDE-2687863F42EC}"/>
    <dgm:cxn modelId="{653161E9-3308-435E-9950-BE3FEBCD2695}" type="presParOf" srcId="{A121FA47-F5FA-4C62-B67E-551FC1374B0E}" destId="{7490A8FE-563D-48E0-9D0C-E1D438C2F332}" srcOrd="0" destOrd="0" presId="urn:microsoft.com/office/officeart/2008/layout/LinedList"/>
    <dgm:cxn modelId="{65DE8674-8DA1-4572-9A05-CD45D81E31F5}" type="presParOf" srcId="{A121FA47-F5FA-4C62-B67E-551FC1374B0E}" destId="{5C9A643A-8D27-4DC9-B79C-E98F033DA775}" srcOrd="1" destOrd="0" presId="urn:microsoft.com/office/officeart/2008/layout/LinedList"/>
    <dgm:cxn modelId="{FEE734F9-DF93-48FC-ADC3-BB9B039D3342}" type="presParOf" srcId="{5C9A643A-8D27-4DC9-B79C-E98F033DA775}" destId="{6A7F4839-639B-4652-9000-615AEEB6AA0B}" srcOrd="0" destOrd="0" presId="urn:microsoft.com/office/officeart/2008/layout/LinedList"/>
    <dgm:cxn modelId="{BF8D78DD-FF37-43EB-9F39-3042CC51571A}" type="presParOf" srcId="{5C9A643A-8D27-4DC9-B79C-E98F033DA775}" destId="{B53B7E51-EDAD-403A-AE84-B933C2C01669}" srcOrd="1" destOrd="0" presId="urn:microsoft.com/office/officeart/2008/layout/LinedList"/>
    <dgm:cxn modelId="{32D97A3C-3E93-482E-8C78-B78DB05B8AC2}" type="presParOf" srcId="{A121FA47-F5FA-4C62-B67E-551FC1374B0E}" destId="{662B86A2-69C7-471F-B9B2-0E5032A6F8FE}" srcOrd="2" destOrd="0" presId="urn:microsoft.com/office/officeart/2008/layout/LinedList"/>
    <dgm:cxn modelId="{E3C2C963-C75F-449E-A374-DD2519DB3135}" type="presParOf" srcId="{A121FA47-F5FA-4C62-B67E-551FC1374B0E}" destId="{9DAF4EA2-0B4D-41FB-9117-A42A3C9395BD}" srcOrd="3" destOrd="0" presId="urn:microsoft.com/office/officeart/2008/layout/LinedList"/>
    <dgm:cxn modelId="{87843765-2E0E-4BA6-8CFC-BEF44D31B8A7}" type="presParOf" srcId="{9DAF4EA2-0B4D-41FB-9117-A42A3C9395BD}" destId="{33AEF910-1E53-4169-A5E0-4267836D3F0C}" srcOrd="0" destOrd="0" presId="urn:microsoft.com/office/officeart/2008/layout/LinedList"/>
    <dgm:cxn modelId="{D3F1E227-E248-469C-A81C-37FA8C1BAEDD}" type="presParOf" srcId="{9DAF4EA2-0B4D-41FB-9117-A42A3C9395BD}" destId="{2080003A-1175-41B3-BAA5-A8FABB943B82}" srcOrd="1" destOrd="0" presId="urn:microsoft.com/office/officeart/2008/layout/LinedList"/>
    <dgm:cxn modelId="{AEE93520-4ACB-4C61-8E44-06FC0A4FDD2C}" type="presParOf" srcId="{A121FA47-F5FA-4C62-B67E-551FC1374B0E}" destId="{6C4D508D-33DF-4111-8291-56084A50A4CA}" srcOrd="4" destOrd="0" presId="urn:microsoft.com/office/officeart/2008/layout/LinedList"/>
    <dgm:cxn modelId="{063CD50D-47CF-469F-9683-0A26B5336514}" type="presParOf" srcId="{A121FA47-F5FA-4C62-B67E-551FC1374B0E}" destId="{BA4CE348-7914-47F6-A2F9-0AD79072BCE0}" srcOrd="5" destOrd="0" presId="urn:microsoft.com/office/officeart/2008/layout/LinedList"/>
    <dgm:cxn modelId="{40385079-1349-4E3B-9B39-6CE5BF407F2F}" type="presParOf" srcId="{BA4CE348-7914-47F6-A2F9-0AD79072BCE0}" destId="{3E761492-67CE-40E4-842E-1B902B0FFC85}" srcOrd="0" destOrd="0" presId="urn:microsoft.com/office/officeart/2008/layout/LinedList"/>
    <dgm:cxn modelId="{8EE2D3F1-E54E-40E7-85C1-DBD9C69ED91C}" type="presParOf" srcId="{BA4CE348-7914-47F6-A2F9-0AD79072BCE0}" destId="{043C24C8-46EC-476C-A6C6-E8CF31EF7C31}" srcOrd="1" destOrd="0" presId="urn:microsoft.com/office/officeart/2008/layout/LinedList"/>
    <dgm:cxn modelId="{745787F2-78F2-4A29-B21F-B9AFD67F5923}" type="presParOf" srcId="{A121FA47-F5FA-4C62-B67E-551FC1374B0E}" destId="{55FD0DD5-F6C9-45F2-9026-DAF113C36370}" srcOrd="6" destOrd="0" presId="urn:microsoft.com/office/officeart/2008/layout/LinedList"/>
    <dgm:cxn modelId="{774FFD7E-EA78-423B-B0AE-443805B06C49}" type="presParOf" srcId="{A121FA47-F5FA-4C62-B67E-551FC1374B0E}" destId="{E10B4DA7-BAA5-4850-99D2-DFD5F10BD7F2}" srcOrd="7" destOrd="0" presId="urn:microsoft.com/office/officeart/2008/layout/LinedList"/>
    <dgm:cxn modelId="{A0B9EE95-3A53-4012-856D-D985746A31D5}" type="presParOf" srcId="{E10B4DA7-BAA5-4850-99D2-DFD5F10BD7F2}" destId="{20CBEC1A-14D8-473B-B8D8-E0C0BCB5FF98}" srcOrd="0" destOrd="0" presId="urn:microsoft.com/office/officeart/2008/layout/LinedList"/>
    <dgm:cxn modelId="{D40707E6-5D46-4185-A88E-51C9E1261AE0}" type="presParOf" srcId="{E10B4DA7-BAA5-4850-99D2-DFD5F10BD7F2}" destId="{716DD816-7950-4C22-A5AA-5A3323D6A41C}" srcOrd="1" destOrd="0" presId="urn:microsoft.com/office/officeart/2008/layout/LinedList"/>
    <dgm:cxn modelId="{1976CDFF-30BA-4B7C-84A5-2ABCE8E6B39D}" type="presParOf" srcId="{A121FA47-F5FA-4C62-B67E-551FC1374B0E}" destId="{D27257C7-EA41-4AF1-B6AD-EEF83D78928F}" srcOrd="8" destOrd="0" presId="urn:microsoft.com/office/officeart/2008/layout/LinedList"/>
    <dgm:cxn modelId="{144778DE-C126-403D-AD2E-5473C568BE01}" type="presParOf" srcId="{A121FA47-F5FA-4C62-B67E-551FC1374B0E}" destId="{62ED1ED5-7C81-4D7F-BA05-92A860BF7446}" srcOrd="9" destOrd="0" presId="urn:microsoft.com/office/officeart/2008/layout/LinedList"/>
    <dgm:cxn modelId="{EF826AC3-B8C4-4FA7-83EF-B0FBFA9FC348}" type="presParOf" srcId="{62ED1ED5-7C81-4D7F-BA05-92A860BF7446}" destId="{11CC283D-50F6-441A-8223-8595FADD3852}" srcOrd="0" destOrd="0" presId="urn:microsoft.com/office/officeart/2008/layout/LinedList"/>
    <dgm:cxn modelId="{73C04B5E-1821-4276-8EBF-C6170D3BA4A4}" type="presParOf" srcId="{62ED1ED5-7C81-4D7F-BA05-92A860BF7446}" destId="{13B5BED6-F0E5-4DF4-A4C6-3723380190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F423AE-EA28-E54A-A93B-D9AA9A3AA1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52C9D33-0D00-A747-934C-1A9FB0A30308}">
      <dgm:prSet phldrT="[Texte]"/>
      <dgm:spPr/>
      <dgm:t>
        <a:bodyPr/>
        <a:lstStyle/>
        <a:p>
          <a:r>
            <a:rPr lang="en-US">
              <a:solidFill>
                <a:srgbClr val="FF0000"/>
              </a:solidFill>
            </a:rPr>
            <a:t>Oppression /douleur thoracique</a:t>
          </a:r>
          <a:endParaRPr lang="fr-FR">
            <a:solidFill>
              <a:srgbClr val="FF0000"/>
            </a:solidFill>
          </a:endParaRPr>
        </a:p>
      </dgm:t>
    </dgm:pt>
    <dgm:pt modelId="{8BA23105-7A3A-F44B-A76D-3181CF2D09DA}" type="parTrans" cxnId="{5DF99FD5-FB4B-DD47-97ED-F65C0DDC049D}">
      <dgm:prSet/>
      <dgm:spPr/>
      <dgm:t>
        <a:bodyPr/>
        <a:lstStyle/>
        <a:p>
          <a:endParaRPr lang="fr-FR"/>
        </a:p>
      </dgm:t>
    </dgm:pt>
    <dgm:pt modelId="{C8235488-58BD-DB42-95F4-A321A129C12D}" type="sibTrans" cxnId="{5DF99FD5-FB4B-DD47-97ED-F65C0DDC049D}">
      <dgm:prSet/>
      <dgm:spPr/>
      <dgm:t>
        <a:bodyPr/>
        <a:lstStyle/>
        <a:p>
          <a:endParaRPr lang="fr-FR"/>
        </a:p>
      </dgm:t>
    </dgm:pt>
    <dgm:pt modelId="{B6E462C1-1E8E-2041-8B00-BFE3ADB370E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Sudation</a:t>
          </a:r>
          <a:r>
            <a:rPr lang="en-US"/>
            <a:t> </a:t>
          </a:r>
        </a:p>
      </dgm:t>
    </dgm:pt>
    <dgm:pt modelId="{E3424212-F260-C849-9E05-D052293D5FA7}" type="parTrans" cxnId="{92290EDC-241C-F348-AF22-BC638D8B3022}">
      <dgm:prSet/>
      <dgm:spPr/>
      <dgm:t>
        <a:bodyPr/>
        <a:lstStyle/>
        <a:p>
          <a:endParaRPr lang="fr-FR"/>
        </a:p>
      </dgm:t>
    </dgm:pt>
    <dgm:pt modelId="{98E0C59B-E3C1-0B4E-96E9-18557B0D27FE}" type="sibTrans" cxnId="{92290EDC-241C-F348-AF22-BC638D8B3022}">
      <dgm:prSet/>
      <dgm:spPr/>
      <dgm:t>
        <a:bodyPr/>
        <a:lstStyle/>
        <a:p>
          <a:endParaRPr lang="fr-FR"/>
        </a:p>
      </dgm:t>
    </dgm:pt>
    <dgm:pt modelId="{BD098D1E-2DB6-0C48-A1E0-5766141AA8A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Pâleur</a:t>
          </a:r>
        </a:p>
      </dgm:t>
    </dgm:pt>
    <dgm:pt modelId="{EA69E0F1-BE09-1D44-A1C2-512DBECB6AF0}" type="parTrans" cxnId="{35E8AACB-9747-D342-8906-C76AF155A629}">
      <dgm:prSet/>
      <dgm:spPr/>
      <dgm:t>
        <a:bodyPr/>
        <a:lstStyle/>
        <a:p>
          <a:endParaRPr lang="fr-FR"/>
        </a:p>
      </dgm:t>
    </dgm:pt>
    <dgm:pt modelId="{A063FE5B-1B95-7B46-98A6-797F7C74D6DC}" type="sibTrans" cxnId="{35E8AACB-9747-D342-8906-C76AF155A629}">
      <dgm:prSet/>
      <dgm:spPr/>
      <dgm:t>
        <a:bodyPr/>
        <a:lstStyle/>
        <a:p>
          <a:endParaRPr lang="fr-FR"/>
        </a:p>
      </dgm:t>
    </dgm:pt>
    <dgm:pt modelId="{E94FD8F4-38EE-AA40-BA0D-B97F4F2DE85A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Difficulté à respirer</a:t>
          </a:r>
        </a:p>
      </dgm:t>
    </dgm:pt>
    <dgm:pt modelId="{E7F9F1A9-DCA5-5948-B930-3B9B1AB8EE06}" type="parTrans" cxnId="{B21BADFE-3AA2-FC4F-81C3-9CD4C1BDF0C0}">
      <dgm:prSet/>
      <dgm:spPr/>
      <dgm:t>
        <a:bodyPr/>
        <a:lstStyle/>
        <a:p>
          <a:endParaRPr lang="fr-FR"/>
        </a:p>
      </dgm:t>
    </dgm:pt>
    <dgm:pt modelId="{5A5CC05F-39D2-6445-8A64-07FCE353D736}" type="sibTrans" cxnId="{B21BADFE-3AA2-FC4F-81C3-9CD4C1BDF0C0}">
      <dgm:prSet/>
      <dgm:spPr/>
      <dgm:t>
        <a:bodyPr/>
        <a:lstStyle/>
        <a:p>
          <a:endParaRPr lang="fr-FR"/>
        </a:p>
      </dgm:t>
    </dgm:pt>
    <dgm:pt modelId="{49B690A6-E28E-9440-937A-9AB699A527C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Angoisse, sensation de malaise</a:t>
          </a:r>
        </a:p>
      </dgm:t>
    </dgm:pt>
    <dgm:pt modelId="{3706BB59-CB08-D64A-AF5A-54BF07823C37}" type="parTrans" cxnId="{3AB0D28A-9BB4-B744-98F8-F6A64DEF13D5}">
      <dgm:prSet/>
      <dgm:spPr/>
      <dgm:t>
        <a:bodyPr/>
        <a:lstStyle/>
        <a:p>
          <a:endParaRPr lang="fr-FR"/>
        </a:p>
      </dgm:t>
    </dgm:pt>
    <dgm:pt modelId="{5C548686-56F4-5349-ABA1-DA6495F70291}" type="sibTrans" cxnId="{3AB0D28A-9BB4-B744-98F8-F6A64DEF13D5}">
      <dgm:prSet/>
      <dgm:spPr/>
      <dgm:t>
        <a:bodyPr/>
        <a:lstStyle/>
        <a:p>
          <a:endParaRPr lang="fr-FR"/>
        </a:p>
      </dgm:t>
    </dgm:pt>
    <dgm:pt modelId="{16EA3902-988C-ED41-A50D-EC33278351B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Nausées ou  vomissements </a:t>
          </a:r>
        </a:p>
      </dgm:t>
    </dgm:pt>
    <dgm:pt modelId="{BE453AA1-3355-3F4C-93D8-DC431F3E232C}" type="parTrans" cxnId="{8D0A5484-13C2-594C-995E-86CFABB8D03D}">
      <dgm:prSet/>
      <dgm:spPr/>
      <dgm:t>
        <a:bodyPr/>
        <a:lstStyle/>
        <a:p>
          <a:endParaRPr lang="fr-FR"/>
        </a:p>
      </dgm:t>
    </dgm:pt>
    <dgm:pt modelId="{0D7A4D7D-08D8-4D4B-8C2F-8412F491DBF7}" type="sibTrans" cxnId="{8D0A5484-13C2-594C-995E-86CFABB8D03D}">
      <dgm:prSet/>
      <dgm:spPr/>
      <dgm:t>
        <a:bodyPr/>
        <a:lstStyle/>
        <a:p>
          <a:endParaRPr lang="fr-FR"/>
        </a:p>
      </dgm:t>
    </dgm:pt>
    <dgm:pt modelId="{CFBBF731-FE2D-E244-8207-F640F01C3FBF}" type="pres">
      <dgm:prSet presAssocID="{16F423AE-EA28-E54A-A93B-D9AA9A3AA1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3740E3-575A-3E43-8BB0-4B3F2481BB26}" type="pres">
      <dgm:prSet presAssocID="{352C9D33-0D00-A747-934C-1A9FB0A30308}" presName="root1" presStyleCnt="0"/>
      <dgm:spPr/>
    </dgm:pt>
    <dgm:pt modelId="{A93F9790-AE5D-D54E-9D75-DF113F99CB74}" type="pres">
      <dgm:prSet presAssocID="{352C9D33-0D00-A747-934C-1A9FB0A30308}" presName="LevelOneTextNode" presStyleLbl="node0" presStyleIdx="0" presStyleCnt="1">
        <dgm:presLayoutVars>
          <dgm:chPref val="3"/>
        </dgm:presLayoutVars>
      </dgm:prSet>
      <dgm:spPr/>
    </dgm:pt>
    <dgm:pt modelId="{E7954925-E836-874F-A5B3-842EDC3C9EB3}" type="pres">
      <dgm:prSet presAssocID="{352C9D33-0D00-A747-934C-1A9FB0A30308}" presName="level2hierChild" presStyleCnt="0"/>
      <dgm:spPr/>
    </dgm:pt>
    <dgm:pt modelId="{E9A649C2-5D26-AF4F-8121-002C10061EED}" type="pres">
      <dgm:prSet presAssocID="{E3424212-F260-C849-9E05-D052293D5FA7}" presName="conn2-1" presStyleLbl="parChTrans1D2" presStyleIdx="0" presStyleCnt="5"/>
      <dgm:spPr/>
    </dgm:pt>
    <dgm:pt modelId="{9EFE563F-6225-8F4D-971D-78D6EDC7D6FC}" type="pres">
      <dgm:prSet presAssocID="{E3424212-F260-C849-9E05-D052293D5FA7}" presName="connTx" presStyleLbl="parChTrans1D2" presStyleIdx="0" presStyleCnt="5"/>
      <dgm:spPr/>
    </dgm:pt>
    <dgm:pt modelId="{EF1333D8-DDE5-6E4F-A3D5-0B32587E8C57}" type="pres">
      <dgm:prSet presAssocID="{B6E462C1-1E8E-2041-8B00-BFE3ADB370E0}" presName="root2" presStyleCnt="0"/>
      <dgm:spPr/>
    </dgm:pt>
    <dgm:pt modelId="{24F5B9E3-4109-4144-A215-D0A6DD377C84}" type="pres">
      <dgm:prSet presAssocID="{B6E462C1-1E8E-2041-8B00-BFE3ADB370E0}" presName="LevelTwoTextNode" presStyleLbl="node2" presStyleIdx="0" presStyleCnt="5">
        <dgm:presLayoutVars>
          <dgm:chPref val="3"/>
        </dgm:presLayoutVars>
      </dgm:prSet>
      <dgm:spPr/>
    </dgm:pt>
    <dgm:pt modelId="{CC6CE4F2-017A-6C46-B945-D79483DCD3ED}" type="pres">
      <dgm:prSet presAssocID="{B6E462C1-1E8E-2041-8B00-BFE3ADB370E0}" presName="level3hierChild" presStyleCnt="0"/>
      <dgm:spPr/>
    </dgm:pt>
    <dgm:pt modelId="{E3F9EA9F-62CE-C34D-85F5-4C27C53CE37A}" type="pres">
      <dgm:prSet presAssocID="{EA69E0F1-BE09-1D44-A1C2-512DBECB6AF0}" presName="conn2-1" presStyleLbl="parChTrans1D2" presStyleIdx="1" presStyleCnt="5"/>
      <dgm:spPr/>
    </dgm:pt>
    <dgm:pt modelId="{C4BEA160-E5B1-F549-BBA4-9E8D6C5677DA}" type="pres">
      <dgm:prSet presAssocID="{EA69E0F1-BE09-1D44-A1C2-512DBECB6AF0}" presName="connTx" presStyleLbl="parChTrans1D2" presStyleIdx="1" presStyleCnt="5"/>
      <dgm:spPr/>
    </dgm:pt>
    <dgm:pt modelId="{3546C346-A992-EF41-80A6-339222632C40}" type="pres">
      <dgm:prSet presAssocID="{BD098D1E-2DB6-0C48-A1E0-5766141AA8A8}" presName="root2" presStyleCnt="0"/>
      <dgm:spPr/>
    </dgm:pt>
    <dgm:pt modelId="{F0EFEE33-361E-554B-BB3D-8EFB462FCCB5}" type="pres">
      <dgm:prSet presAssocID="{BD098D1E-2DB6-0C48-A1E0-5766141AA8A8}" presName="LevelTwoTextNode" presStyleLbl="node2" presStyleIdx="1" presStyleCnt="5">
        <dgm:presLayoutVars>
          <dgm:chPref val="3"/>
        </dgm:presLayoutVars>
      </dgm:prSet>
      <dgm:spPr/>
    </dgm:pt>
    <dgm:pt modelId="{F4662657-C2A7-664E-90FB-1C02AA9EC3DE}" type="pres">
      <dgm:prSet presAssocID="{BD098D1E-2DB6-0C48-A1E0-5766141AA8A8}" presName="level3hierChild" presStyleCnt="0"/>
      <dgm:spPr/>
    </dgm:pt>
    <dgm:pt modelId="{F3ECAC72-C1CC-0B48-8D07-1411AE1419EF}" type="pres">
      <dgm:prSet presAssocID="{E7F9F1A9-DCA5-5948-B930-3B9B1AB8EE06}" presName="conn2-1" presStyleLbl="parChTrans1D2" presStyleIdx="2" presStyleCnt="5"/>
      <dgm:spPr/>
    </dgm:pt>
    <dgm:pt modelId="{2D9EE8A4-B39F-8A4A-8E2B-4915278D3CE7}" type="pres">
      <dgm:prSet presAssocID="{E7F9F1A9-DCA5-5948-B930-3B9B1AB8EE06}" presName="connTx" presStyleLbl="parChTrans1D2" presStyleIdx="2" presStyleCnt="5"/>
      <dgm:spPr/>
    </dgm:pt>
    <dgm:pt modelId="{2594BF42-A6E9-1340-BE8E-80D9BA5445B0}" type="pres">
      <dgm:prSet presAssocID="{E94FD8F4-38EE-AA40-BA0D-B97F4F2DE85A}" presName="root2" presStyleCnt="0"/>
      <dgm:spPr/>
    </dgm:pt>
    <dgm:pt modelId="{45B0163C-F26E-434F-9A9C-818BA1BAA95B}" type="pres">
      <dgm:prSet presAssocID="{E94FD8F4-38EE-AA40-BA0D-B97F4F2DE85A}" presName="LevelTwoTextNode" presStyleLbl="node2" presStyleIdx="2" presStyleCnt="5">
        <dgm:presLayoutVars>
          <dgm:chPref val="3"/>
        </dgm:presLayoutVars>
      </dgm:prSet>
      <dgm:spPr/>
    </dgm:pt>
    <dgm:pt modelId="{279E2E25-1BAF-C149-BECD-BA0A09818FB1}" type="pres">
      <dgm:prSet presAssocID="{E94FD8F4-38EE-AA40-BA0D-B97F4F2DE85A}" presName="level3hierChild" presStyleCnt="0"/>
      <dgm:spPr/>
    </dgm:pt>
    <dgm:pt modelId="{8E509274-2729-6A45-94AE-03B2E6014D7A}" type="pres">
      <dgm:prSet presAssocID="{3706BB59-CB08-D64A-AF5A-54BF07823C37}" presName="conn2-1" presStyleLbl="parChTrans1D2" presStyleIdx="3" presStyleCnt="5"/>
      <dgm:spPr/>
    </dgm:pt>
    <dgm:pt modelId="{DBEEA4A2-7AE4-AB44-B395-D63C522A0244}" type="pres">
      <dgm:prSet presAssocID="{3706BB59-CB08-D64A-AF5A-54BF07823C37}" presName="connTx" presStyleLbl="parChTrans1D2" presStyleIdx="3" presStyleCnt="5"/>
      <dgm:spPr/>
    </dgm:pt>
    <dgm:pt modelId="{C4D4AE02-D00A-5B46-825B-804511E9A926}" type="pres">
      <dgm:prSet presAssocID="{49B690A6-E28E-9440-937A-9AB699A527C5}" presName="root2" presStyleCnt="0"/>
      <dgm:spPr/>
    </dgm:pt>
    <dgm:pt modelId="{AD3CEEBD-A1D4-9C44-BAC8-48963B6AF9C7}" type="pres">
      <dgm:prSet presAssocID="{49B690A6-E28E-9440-937A-9AB699A527C5}" presName="LevelTwoTextNode" presStyleLbl="node2" presStyleIdx="3" presStyleCnt="5">
        <dgm:presLayoutVars>
          <dgm:chPref val="3"/>
        </dgm:presLayoutVars>
      </dgm:prSet>
      <dgm:spPr/>
    </dgm:pt>
    <dgm:pt modelId="{B48C44EB-0B9F-9C4B-A588-726ED6825244}" type="pres">
      <dgm:prSet presAssocID="{49B690A6-E28E-9440-937A-9AB699A527C5}" presName="level3hierChild" presStyleCnt="0"/>
      <dgm:spPr/>
    </dgm:pt>
    <dgm:pt modelId="{8BB919EF-6BA2-B047-B62C-978BED745D7C}" type="pres">
      <dgm:prSet presAssocID="{BE453AA1-3355-3F4C-93D8-DC431F3E232C}" presName="conn2-1" presStyleLbl="parChTrans1D2" presStyleIdx="4" presStyleCnt="5"/>
      <dgm:spPr/>
    </dgm:pt>
    <dgm:pt modelId="{7C35577B-2100-F24B-956D-8776F6182236}" type="pres">
      <dgm:prSet presAssocID="{BE453AA1-3355-3F4C-93D8-DC431F3E232C}" presName="connTx" presStyleLbl="parChTrans1D2" presStyleIdx="4" presStyleCnt="5"/>
      <dgm:spPr/>
    </dgm:pt>
    <dgm:pt modelId="{E79B87AA-87B0-C743-9F2C-8F49C4CBEC0D}" type="pres">
      <dgm:prSet presAssocID="{16EA3902-988C-ED41-A50D-EC33278351BD}" presName="root2" presStyleCnt="0"/>
      <dgm:spPr/>
    </dgm:pt>
    <dgm:pt modelId="{6F3B8EDA-1D57-6A4C-96CC-BF57C011CAD6}" type="pres">
      <dgm:prSet presAssocID="{16EA3902-988C-ED41-A50D-EC33278351BD}" presName="LevelTwoTextNode" presStyleLbl="node2" presStyleIdx="4" presStyleCnt="5">
        <dgm:presLayoutVars>
          <dgm:chPref val="3"/>
        </dgm:presLayoutVars>
      </dgm:prSet>
      <dgm:spPr/>
    </dgm:pt>
    <dgm:pt modelId="{69A700FE-9414-7649-93D9-FCB7EEE50117}" type="pres">
      <dgm:prSet presAssocID="{16EA3902-988C-ED41-A50D-EC33278351BD}" presName="level3hierChild" presStyleCnt="0"/>
      <dgm:spPr/>
    </dgm:pt>
  </dgm:ptLst>
  <dgm:cxnLst>
    <dgm:cxn modelId="{09B11F16-475A-6F46-A162-98D700DE1A62}" type="presOf" srcId="{B6E462C1-1E8E-2041-8B00-BFE3ADB370E0}" destId="{24F5B9E3-4109-4144-A215-D0A6DD377C84}" srcOrd="0" destOrd="0" presId="urn:microsoft.com/office/officeart/2008/layout/HorizontalMultiLevelHierarchy"/>
    <dgm:cxn modelId="{07C3D416-9581-5C4E-A41B-CF561850DD9E}" type="presOf" srcId="{352C9D33-0D00-A747-934C-1A9FB0A30308}" destId="{A93F9790-AE5D-D54E-9D75-DF113F99CB74}" srcOrd="0" destOrd="0" presId="urn:microsoft.com/office/officeart/2008/layout/HorizontalMultiLevelHierarchy"/>
    <dgm:cxn modelId="{D1561425-13F8-F24D-8BDC-5A2C890EE1E8}" type="presOf" srcId="{16F423AE-EA28-E54A-A93B-D9AA9A3AA182}" destId="{CFBBF731-FE2D-E244-8207-F640F01C3FBF}" srcOrd="0" destOrd="0" presId="urn:microsoft.com/office/officeart/2008/layout/HorizontalMultiLevelHierarchy"/>
    <dgm:cxn modelId="{F7B73C33-BDEE-BD4D-827A-0A1C475328DB}" type="presOf" srcId="{BE453AA1-3355-3F4C-93D8-DC431F3E232C}" destId="{8BB919EF-6BA2-B047-B62C-978BED745D7C}" srcOrd="0" destOrd="0" presId="urn:microsoft.com/office/officeart/2008/layout/HorizontalMultiLevelHierarchy"/>
    <dgm:cxn modelId="{F0434B39-64D0-DC48-AD85-4DFA6D6343E5}" type="presOf" srcId="{3706BB59-CB08-D64A-AF5A-54BF07823C37}" destId="{8E509274-2729-6A45-94AE-03B2E6014D7A}" srcOrd="0" destOrd="0" presId="urn:microsoft.com/office/officeart/2008/layout/HorizontalMultiLevelHierarchy"/>
    <dgm:cxn modelId="{65799D3B-1C4E-BD41-90AE-E41F4DC05137}" type="presOf" srcId="{49B690A6-E28E-9440-937A-9AB699A527C5}" destId="{AD3CEEBD-A1D4-9C44-BAC8-48963B6AF9C7}" srcOrd="0" destOrd="0" presId="urn:microsoft.com/office/officeart/2008/layout/HorizontalMultiLevelHierarchy"/>
    <dgm:cxn modelId="{46B97E3D-4C9B-A347-AA8B-6AEF88720FFF}" type="presOf" srcId="{BE453AA1-3355-3F4C-93D8-DC431F3E232C}" destId="{7C35577B-2100-F24B-956D-8776F6182236}" srcOrd="1" destOrd="0" presId="urn:microsoft.com/office/officeart/2008/layout/HorizontalMultiLevelHierarchy"/>
    <dgm:cxn modelId="{96CD9664-3B40-274B-8D6D-FEF2D5A7C4A6}" type="presOf" srcId="{3706BB59-CB08-D64A-AF5A-54BF07823C37}" destId="{DBEEA4A2-7AE4-AB44-B395-D63C522A0244}" srcOrd="1" destOrd="0" presId="urn:microsoft.com/office/officeart/2008/layout/HorizontalMultiLevelHierarchy"/>
    <dgm:cxn modelId="{8DBEBA6E-7B77-414B-9787-95E3C51CCEE0}" type="presOf" srcId="{E94FD8F4-38EE-AA40-BA0D-B97F4F2DE85A}" destId="{45B0163C-F26E-434F-9A9C-818BA1BAA95B}" srcOrd="0" destOrd="0" presId="urn:microsoft.com/office/officeart/2008/layout/HorizontalMultiLevelHierarchy"/>
    <dgm:cxn modelId="{8D0A5484-13C2-594C-995E-86CFABB8D03D}" srcId="{352C9D33-0D00-A747-934C-1A9FB0A30308}" destId="{16EA3902-988C-ED41-A50D-EC33278351BD}" srcOrd="4" destOrd="0" parTransId="{BE453AA1-3355-3F4C-93D8-DC431F3E232C}" sibTransId="{0D7A4D7D-08D8-4D4B-8C2F-8412F491DBF7}"/>
    <dgm:cxn modelId="{3AB0D28A-9BB4-B744-98F8-F6A64DEF13D5}" srcId="{352C9D33-0D00-A747-934C-1A9FB0A30308}" destId="{49B690A6-E28E-9440-937A-9AB699A527C5}" srcOrd="3" destOrd="0" parTransId="{3706BB59-CB08-D64A-AF5A-54BF07823C37}" sibTransId="{5C548686-56F4-5349-ABA1-DA6495F70291}"/>
    <dgm:cxn modelId="{75429C8B-7610-3B49-A6F0-4A040F3CDCB8}" type="presOf" srcId="{EA69E0F1-BE09-1D44-A1C2-512DBECB6AF0}" destId="{C4BEA160-E5B1-F549-BBA4-9E8D6C5677DA}" srcOrd="1" destOrd="0" presId="urn:microsoft.com/office/officeart/2008/layout/HorizontalMultiLevelHierarchy"/>
    <dgm:cxn modelId="{AC2C2B98-3435-774C-A756-D65628BDBDEE}" type="presOf" srcId="{16EA3902-988C-ED41-A50D-EC33278351BD}" destId="{6F3B8EDA-1D57-6A4C-96CC-BF57C011CAD6}" srcOrd="0" destOrd="0" presId="urn:microsoft.com/office/officeart/2008/layout/HorizontalMultiLevelHierarchy"/>
    <dgm:cxn modelId="{097A689F-4AB6-2445-AD02-D377118AD096}" type="presOf" srcId="{BD098D1E-2DB6-0C48-A1E0-5766141AA8A8}" destId="{F0EFEE33-361E-554B-BB3D-8EFB462FCCB5}" srcOrd="0" destOrd="0" presId="urn:microsoft.com/office/officeart/2008/layout/HorizontalMultiLevelHierarchy"/>
    <dgm:cxn modelId="{DF94E0A2-3C5F-2A41-9883-668F52180160}" type="presOf" srcId="{E7F9F1A9-DCA5-5948-B930-3B9B1AB8EE06}" destId="{2D9EE8A4-B39F-8A4A-8E2B-4915278D3CE7}" srcOrd="1" destOrd="0" presId="urn:microsoft.com/office/officeart/2008/layout/HorizontalMultiLevelHierarchy"/>
    <dgm:cxn modelId="{47AF36B8-137A-A74E-98C4-6257C70880CE}" type="presOf" srcId="{E3424212-F260-C849-9E05-D052293D5FA7}" destId="{9EFE563F-6225-8F4D-971D-78D6EDC7D6FC}" srcOrd="1" destOrd="0" presId="urn:microsoft.com/office/officeart/2008/layout/HorizontalMultiLevelHierarchy"/>
    <dgm:cxn modelId="{35E8AACB-9747-D342-8906-C76AF155A629}" srcId="{352C9D33-0D00-A747-934C-1A9FB0A30308}" destId="{BD098D1E-2DB6-0C48-A1E0-5766141AA8A8}" srcOrd="1" destOrd="0" parTransId="{EA69E0F1-BE09-1D44-A1C2-512DBECB6AF0}" sibTransId="{A063FE5B-1B95-7B46-98A6-797F7C74D6DC}"/>
    <dgm:cxn modelId="{5DF99FD5-FB4B-DD47-97ED-F65C0DDC049D}" srcId="{16F423AE-EA28-E54A-A93B-D9AA9A3AA182}" destId="{352C9D33-0D00-A747-934C-1A9FB0A30308}" srcOrd="0" destOrd="0" parTransId="{8BA23105-7A3A-F44B-A76D-3181CF2D09DA}" sibTransId="{C8235488-58BD-DB42-95F4-A321A129C12D}"/>
    <dgm:cxn modelId="{92290EDC-241C-F348-AF22-BC638D8B3022}" srcId="{352C9D33-0D00-A747-934C-1A9FB0A30308}" destId="{B6E462C1-1E8E-2041-8B00-BFE3ADB370E0}" srcOrd="0" destOrd="0" parTransId="{E3424212-F260-C849-9E05-D052293D5FA7}" sibTransId="{98E0C59B-E3C1-0B4E-96E9-18557B0D27FE}"/>
    <dgm:cxn modelId="{FAF5C6EF-40A4-6D4C-8163-ED6B209F77EB}" type="presOf" srcId="{EA69E0F1-BE09-1D44-A1C2-512DBECB6AF0}" destId="{E3F9EA9F-62CE-C34D-85F5-4C27C53CE37A}" srcOrd="0" destOrd="0" presId="urn:microsoft.com/office/officeart/2008/layout/HorizontalMultiLevelHierarchy"/>
    <dgm:cxn modelId="{C8B8A3F9-0C50-EA41-B7F0-FC768BD05D14}" type="presOf" srcId="{E3424212-F260-C849-9E05-D052293D5FA7}" destId="{E9A649C2-5D26-AF4F-8121-002C10061EED}" srcOrd="0" destOrd="0" presId="urn:microsoft.com/office/officeart/2008/layout/HorizontalMultiLevelHierarchy"/>
    <dgm:cxn modelId="{B21BADFE-3AA2-FC4F-81C3-9CD4C1BDF0C0}" srcId="{352C9D33-0D00-A747-934C-1A9FB0A30308}" destId="{E94FD8F4-38EE-AA40-BA0D-B97F4F2DE85A}" srcOrd="2" destOrd="0" parTransId="{E7F9F1A9-DCA5-5948-B930-3B9B1AB8EE06}" sibTransId="{5A5CC05F-39D2-6445-8A64-07FCE353D736}"/>
    <dgm:cxn modelId="{D442C3FE-C1BB-D143-9D6F-33954F1B883D}" type="presOf" srcId="{E7F9F1A9-DCA5-5948-B930-3B9B1AB8EE06}" destId="{F3ECAC72-C1CC-0B48-8D07-1411AE1419EF}" srcOrd="0" destOrd="0" presId="urn:microsoft.com/office/officeart/2008/layout/HorizontalMultiLevelHierarchy"/>
    <dgm:cxn modelId="{E93B5CB5-C70D-5A4C-A952-53B989ABEFDF}" type="presParOf" srcId="{CFBBF731-FE2D-E244-8207-F640F01C3FBF}" destId="{503740E3-575A-3E43-8BB0-4B3F2481BB26}" srcOrd="0" destOrd="0" presId="urn:microsoft.com/office/officeart/2008/layout/HorizontalMultiLevelHierarchy"/>
    <dgm:cxn modelId="{BA697F19-5914-354F-BC10-9FBC60FDB357}" type="presParOf" srcId="{503740E3-575A-3E43-8BB0-4B3F2481BB26}" destId="{A93F9790-AE5D-D54E-9D75-DF113F99CB74}" srcOrd="0" destOrd="0" presId="urn:microsoft.com/office/officeart/2008/layout/HorizontalMultiLevelHierarchy"/>
    <dgm:cxn modelId="{C0E71580-68EC-764C-AC2F-1F18F39FD113}" type="presParOf" srcId="{503740E3-575A-3E43-8BB0-4B3F2481BB26}" destId="{E7954925-E836-874F-A5B3-842EDC3C9EB3}" srcOrd="1" destOrd="0" presId="urn:microsoft.com/office/officeart/2008/layout/HorizontalMultiLevelHierarchy"/>
    <dgm:cxn modelId="{3133047D-8E78-5049-9CA9-722436346AF3}" type="presParOf" srcId="{E7954925-E836-874F-A5B3-842EDC3C9EB3}" destId="{E9A649C2-5D26-AF4F-8121-002C10061EED}" srcOrd="0" destOrd="0" presId="urn:microsoft.com/office/officeart/2008/layout/HorizontalMultiLevelHierarchy"/>
    <dgm:cxn modelId="{2974DE7C-DD28-0946-A563-13C3B96201F7}" type="presParOf" srcId="{E9A649C2-5D26-AF4F-8121-002C10061EED}" destId="{9EFE563F-6225-8F4D-971D-78D6EDC7D6FC}" srcOrd="0" destOrd="0" presId="urn:microsoft.com/office/officeart/2008/layout/HorizontalMultiLevelHierarchy"/>
    <dgm:cxn modelId="{85C6F909-8808-9942-A2A6-34807D95A705}" type="presParOf" srcId="{E7954925-E836-874F-A5B3-842EDC3C9EB3}" destId="{EF1333D8-DDE5-6E4F-A3D5-0B32587E8C57}" srcOrd="1" destOrd="0" presId="urn:microsoft.com/office/officeart/2008/layout/HorizontalMultiLevelHierarchy"/>
    <dgm:cxn modelId="{D9BC2E2F-0BFD-B64F-ABAC-0AFE94E04DCB}" type="presParOf" srcId="{EF1333D8-DDE5-6E4F-A3D5-0B32587E8C57}" destId="{24F5B9E3-4109-4144-A215-D0A6DD377C84}" srcOrd="0" destOrd="0" presId="urn:microsoft.com/office/officeart/2008/layout/HorizontalMultiLevelHierarchy"/>
    <dgm:cxn modelId="{39EC914A-D853-9546-8A03-3E280639E48A}" type="presParOf" srcId="{EF1333D8-DDE5-6E4F-A3D5-0B32587E8C57}" destId="{CC6CE4F2-017A-6C46-B945-D79483DCD3ED}" srcOrd="1" destOrd="0" presId="urn:microsoft.com/office/officeart/2008/layout/HorizontalMultiLevelHierarchy"/>
    <dgm:cxn modelId="{BA5F8C9A-4807-2449-B72E-6BA7930A0191}" type="presParOf" srcId="{E7954925-E836-874F-A5B3-842EDC3C9EB3}" destId="{E3F9EA9F-62CE-C34D-85F5-4C27C53CE37A}" srcOrd="2" destOrd="0" presId="urn:microsoft.com/office/officeart/2008/layout/HorizontalMultiLevelHierarchy"/>
    <dgm:cxn modelId="{0924FBDF-934C-9E41-B8E5-7268D75EB2A6}" type="presParOf" srcId="{E3F9EA9F-62CE-C34D-85F5-4C27C53CE37A}" destId="{C4BEA160-E5B1-F549-BBA4-9E8D6C5677DA}" srcOrd="0" destOrd="0" presId="urn:microsoft.com/office/officeart/2008/layout/HorizontalMultiLevelHierarchy"/>
    <dgm:cxn modelId="{2CD605EE-81A5-7741-A558-4D934C034BCD}" type="presParOf" srcId="{E7954925-E836-874F-A5B3-842EDC3C9EB3}" destId="{3546C346-A992-EF41-80A6-339222632C40}" srcOrd="3" destOrd="0" presId="urn:microsoft.com/office/officeart/2008/layout/HorizontalMultiLevelHierarchy"/>
    <dgm:cxn modelId="{389FB518-41B2-4B44-AD47-67304CA11124}" type="presParOf" srcId="{3546C346-A992-EF41-80A6-339222632C40}" destId="{F0EFEE33-361E-554B-BB3D-8EFB462FCCB5}" srcOrd="0" destOrd="0" presId="urn:microsoft.com/office/officeart/2008/layout/HorizontalMultiLevelHierarchy"/>
    <dgm:cxn modelId="{682AEF61-6A33-ED43-ACE3-1D580714E877}" type="presParOf" srcId="{3546C346-A992-EF41-80A6-339222632C40}" destId="{F4662657-C2A7-664E-90FB-1C02AA9EC3DE}" srcOrd="1" destOrd="0" presId="urn:microsoft.com/office/officeart/2008/layout/HorizontalMultiLevelHierarchy"/>
    <dgm:cxn modelId="{02B66AF3-E782-B540-B41A-F3D87A10BC35}" type="presParOf" srcId="{E7954925-E836-874F-A5B3-842EDC3C9EB3}" destId="{F3ECAC72-C1CC-0B48-8D07-1411AE1419EF}" srcOrd="4" destOrd="0" presId="urn:microsoft.com/office/officeart/2008/layout/HorizontalMultiLevelHierarchy"/>
    <dgm:cxn modelId="{91E6E203-6FF9-FB4C-B2B9-BC9A850A09DB}" type="presParOf" srcId="{F3ECAC72-C1CC-0B48-8D07-1411AE1419EF}" destId="{2D9EE8A4-B39F-8A4A-8E2B-4915278D3CE7}" srcOrd="0" destOrd="0" presId="urn:microsoft.com/office/officeart/2008/layout/HorizontalMultiLevelHierarchy"/>
    <dgm:cxn modelId="{9399F33F-B4BD-034D-92FA-ADFBDBD2864B}" type="presParOf" srcId="{E7954925-E836-874F-A5B3-842EDC3C9EB3}" destId="{2594BF42-A6E9-1340-BE8E-80D9BA5445B0}" srcOrd="5" destOrd="0" presId="urn:microsoft.com/office/officeart/2008/layout/HorizontalMultiLevelHierarchy"/>
    <dgm:cxn modelId="{89D798F2-15DF-C24A-833B-7975262B03DA}" type="presParOf" srcId="{2594BF42-A6E9-1340-BE8E-80D9BA5445B0}" destId="{45B0163C-F26E-434F-9A9C-818BA1BAA95B}" srcOrd="0" destOrd="0" presId="urn:microsoft.com/office/officeart/2008/layout/HorizontalMultiLevelHierarchy"/>
    <dgm:cxn modelId="{408964CF-7114-F64E-A31E-F01C6D9DAD2F}" type="presParOf" srcId="{2594BF42-A6E9-1340-BE8E-80D9BA5445B0}" destId="{279E2E25-1BAF-C149-BECD-BA0A09818FB1}" srcOrd="1" destOrd="0" presId="urn:microsoft.com/office/officeart/2008/layout/HorizontalMultiLevelHierarchy"/>
    <dgm:cxn modelId="{EDD47195-0137-CB41-9476-29C4CC835FF1}" type="presParOf" srcId="{E7954925-E836-874F-A5B3-842EDC3C9EB3}" destId="{8E509274-2729-6A45-94AE-03B2E6014D7A}" srcOrd="6" destOrd="0" presId="urn:microsoft.com/office/officeart/2008/layout/HorizontalMultiLevelHierarchy"/>
    <dgm:cxn modelId="{DC480A46-3CB4-EC4B-AB0C-44726EEBBE27}" type="presParOf" srcId="{8E509274-2729-6A45-94AE-03B2E6014D7A}" destId="{DBEEA4A2-7AE4-AB44-B395-D63C522A0244}" srcOrd="0" destOrd="0" presId="urn:microsoft.com/office/officeart/2008/layout/HorizontalMultiLevelHierarchy"/>
    <dgm:cxn modelId="{5C222CBC-4981-AE49-96F5-3F2C21226ECE}" type="presParOf" srcId="{E7954925-E836-874F-A5B3-842EDC3C9EB3}" destId="{C4D4AE02-D00A-5B46-825B-804511E9A926}" srcOrd="7" destOrd="0" presId="urn:microsoft.com/office/officeart/2008/layout/HorizontalMultiLevelHierarchy"/>
    <dgm:cxn modelId="{670C6656-3F62-E740-A587-BBC0BDAF815A}" type="presParOf" srcId="{C4D4AE02-D00A-5B46-825B-804511E9A926}" destId="{AD3CEEBD-A1D4-9C44-BAC8-48963B6AF9C7}" srcOrd="0" destOrd="0" presId="urn:microsoft.com/office/officeart/2008/layout/HorizontalMultiLevelHierarchy"/>
    <dgm:cxn modelId="{01E36E95-719F-DE47-82D8-B7D65236DDBD}" type="presParOf" srcId="{C4D4AE02-D00A-5B46-825B-804511E9A926}" destId="{B48C44EB-0B9F-9C4B-A588-726ED6825244}" srcOrd="1" destOrd="0" presId="urn:microsoft.com/office/officeart/2008/layout/HorizontalMultiLevelHierarchy"/>
    <dgm:cxn modelId="{A5A59C43-6244-CC42-BEF5-B1D77B1310ED}" type="presParOf" srcId="{E7954925-E836-874F-A5B3-842EDC3C9EB3}" destId="{8BB919EF-6BA2-B047-B62C-978BED745D7C}" srcOrd="8" destOrd="0" presId="urn:microsoft.com/office/officeart/2008/layout/HorizontalMultiLevelHierarchy"/>
    <dgm:cxn modelId="{89B10BCE-F18E-1047-A3E3-C5733CDAA051}" type="presParOf" srcId="{8BB919EF-6BA2-B047-B62C-978BED745D7C}" destId="{7C35577B-2100-F24B-956D-8776F6182236}" srcOrd="0" destOrd="0" presId="urn:microsoft.com/office/officeart/2008/layout/HorizontalMultiLevelHierarchy"/>
    <dgm:cxn modelId="{1ABE2955-95E3-3D4A-A199-9E091E3CC95E}" type="presParOf" srcId="{E7954925-E836-874F-A5B3-842EDC3C9EB3}" destId="{E79B87AA-87B0-C743-9F2C-8F49C4CBEC0D}" srcOrd="9" destOrd="0" presId="urn:microsoft.com/office/officeart/2008/layout/HorizontalMultiLevelHierarchy"/>
    <dgm:cxn modelId="{39C65C31-CE47-7D49-ABC1-729E743A8563}" type="presParOf" srcId="{E79B87AA-87B0-C743-9F2C-8F49C4CBEC0D}" destId="{6F3B8EDA-1D57-6A4C-96CC-BF57C011CAD6}" srcOrd="0" destOrd="0" presId="urn:microsoft.com/office/officeart/2008/layout/HorizontalMultiLevelHierarchy"/>
    <dgm:cxn modelId="{7F724431-270F-924B-9273-500F53374C3F}" type="presParOf" srcId="{E79B87AA-87B0-C743-9F2C-8F49C4CBEC0D}" destId="{69A700FE-9414-7649-93D9-FCB7EEE501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751EFE-D4BA-42F3-A9D2-D89F874680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6A8CC-D5BC-43C1-8874-F849FAD08B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Alarmer le 144 </a:t>
          </a:r>
          <a:endParaRPr lang="en-US" sz="2000"/>
        </a:p>
      </dgm:t>
    </dgm:pt>
    <dgm:pt modelId="{A131F4CD-0E39-4380-8C37-83D4C393979B}" type="parTrans" cxnId="{3AC86E7F-0A46-4F44-8D38-FD71D0B41FA3}">
      <dgm:prSet/>
      <dgm:spPr/>
      <dgm:t>
        <a:bodyPr/>
        <a:lstStyle/>
        <a:p>
          <a:endParaRPr lang="en-US" sz="2000"/>
        </a:p>
      </dgm:t>
    </dgm:pt>
    <dgm:pt modelId="{DA307634-ED8D-4726-8E6A-AF255EF7B9EE}" type="sibTrans" cxnId="{3AC86E7F-0A46-4F44-8D38-FD71D0B41FA3}">
      <dgm:prSet/>
      <dgm:spPr/>
      <dgm:t>
        <a:bodyPr/>
        <a:lstStyle/>
        <a:p>
          <a:endParaRPr lang="en-US" sz="2000"/>
        </a:p>
      </dgm:t>
    </dgm:pt>
    <dgm:pt modelId="{FCC8126E-D0C3-4698-9975-657FB48FDB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Position semi-assise</a:t>
          </a:r>
          <a:endParaRPr lang="en-US" sz="2000"/>
        </a:p>
      </dgm:t>
    </dgm:pt>
    <dgm:pt modelId="{ED432F45-08AC-474D-9412-56135B073022}" type="parTrans" cxnId="{9143C921-A620-4448-BABB-7A3DD2E772B7}">
      <dgm:prSet/>
      <dgm:spPr/>
      <dgm:t>
        <a:bodyPr/>
        <a:lstStyle/>
        <a:p>
          <a:endParaRPr lang="en-US" sz="2000"/>
        </a:p>
      </dgm:t>
    </dgm:pt>
    <dgm:pt modelId="{70466B4E-AD39-45DD-8234-2DA6787C2836}" type="sibTrans" cxnId="{9143C921-A620-4448-BABB-7A3DD2E772B7}">
      <dgm:prSet/>
      <dgm:spPr/>
      <dgm:t>
        <a:bodyPr/>
        <a:lstStyle/>
        <a:p>
          <a:endParaRPr lang="en-US" sz="2000"/>
        </a:p>
      </dgm:t>
    </dgm:pt>
    <dgm:pt modelId="{65458929-3D2E-4C7B-B78C-B34AAB6948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3C : Col-Cravatte-Ceinture</a:t>
          </a:r>
          <a:endParaRPr lang="en-US" sz="2000"/>
        </a:p>
      </dgm:t>
    </dgm:pt>
    <dgm:pt modelId="{52757AB1-3B94-458E-9BCE-760920EF67E7}" type="parTrans" cxnId="{DA3259BC-6AD6-4602-B70C-085084150975}">
      <dgm:prSet/>
      <dgm:spPr/>
      <dgm:t>
        <a:bodyPr/>
        <a:lstStyle/>
        <a:p>
          <a:endParaRPr lang="en-US" sz="2000"/>
        </a:p>
      </dgm:t>
    </dgm:pt>
    <dgm:pt modelId="{FB5D909F-AC74-4684-8D08-2F9CC8952AAD}" type="sibTrans" cxnId="{DA3259BC-6AD6-4602-B70C-085084150975}">
      <dgm:prSet/>
      <dgm:spPr/>
      <dgm:t>
        <a:bodyPr/>
        <a:lstStyle/>
        <a:p>
          <a:endParaRPr lang="en-US" sz="2000"/>
        </a:p>
      </dgm:t>
    </dgm:pt>
    <dgm:pt modelId="{731A2F44-CCBD-4093-B69D-F70E636B42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Si inconscient </a:t>
          </a:r>
          <a:r>
            <a:rPr lang="fr-CH" sz="2000" b="1"/>
            <a:t>avec</a:t>
          </a:r>
          <a:r>
            <a:rPr lang="fr-CH" sz="2000"/>
            <a:t> respiration </a:t>
          </a:r>
          <a:r>
            <a:rPr lang="fr-CH" sz="2000" b="0"/>
            <a:t>:</a:t>
          </a:r>
          <a:r>
            <a:rPr lang="fr-CH" sz="2000" b="1"/>
            <a:t> PLS</a:t>
          </a:r>
          <a:endParaRPr lang="en-US" sz="2000" b="1"/>
        </a:p>
      </dgm:t>
    </dgm:pt>
    <dgm:pt modelId="{C2A48488-9419-498D-B3DD-8C39ECC55742}" type="parTrans" cxnId="{6CDEBF46-2757-4BD1-B491-FDACF422DED3}">
      <dgm:prSet/>
      <dgm:spPr/>
      <dgm:t>
        <a:bodyPr/>
        <a:lstStyle/>
        <a:p>
          <a:endParaRPr lang="en-US" sz="2000"/>
        </a:p>
      </dgm:t>
    </dgm:pt>
    <dgm:pt modelId="{F0B8FC1F-CE60-4123-B8E4-CB39EA431C61}" type="sibTrans" cxnId="{6CDEBF46-2757-4BD1-B491-FDACF422DED3}">
      <dgm:prSet/>
      <dgm:spPr/>
      <dgm:t>
        <a:bodyPr/>
        <a:lstStyle/>
        <a:p>
          <a:endParaRPr lang="en-US" sz="2000"/>
        </a:p>
      </dgm:t>
    </dgm:pt>
    <dgm:pt modelId="{DADEB23D-CBF7-4BA3-BB56-C2F89BE349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Si inconscient </a:t>
          </a:r>
          <a:r>
            <a:rPr lang="fr-CH" sz="2000" b="1"/>
            <a:t>sans</a:t>
          </a:r>
          <a:r>
            <a:rPr lang="fr-CH" sz="2000"/>
            <a:t> respiration </a:t>
          </a:r>
          <a:r>
            <a:rPr lang="fr-CH" sz="2000" b="0"/>
            <a:t>: </a:t>
          </a:r>
          <a:r>
            <a:rPr lang="fr-CH" sz="2000" b="1"/>
            <a:t>RCP </a:t>
          </a:r>
          <a:endParaRPr lang="en-US" sz="2000" b="1"/>
        </a:p>
      </dgm:t>
    </dgm:pt>
    <dgm:pt modelId="{AD63E8A0-C054-4D05-B5FF-2E5BEA047644}" type="parTrans" cxnId="{B0BA5DFE-685E-4D33-806E-5886574D2C25}">
      <dgm:prSet/>
      <dgm:spPr/>
      <dgm:t>
        <a:bodyPr/>
        <a:lstStyle/>
        <a:p>
          <a:endParaRPr lang="en-US" sz="2000"/>
        </a:p>
      </dgm:t>
    </dgm:pt>
    <dgm:pt modelId="{6C9DC105-C720-40FC-992B-2620C6A3D7B5}" type="sibTrans" cxnId="{B0BA5DFE-685E-4D33-806E-5886574D2C25}">
      <dgm:prSet/>
      <dgm:spPr/>
      <dgm:t>
        <a:bodyPr/>
        <a:lstStyle/>
        <a:p>
          <a:endParaRPr lang="en-US" sz="2000"/>
        </a:p>
      </dgm:t>
    </dgm:pt>
    <dgm:pt modelId="{5841EC73-88E5-4F8C-9458-5FBBCDF062FF}" type="pres">
      <dgm:prSet presAssocID="{2A751EFE-D4BA-42F3-A9D2-D89F8746808F}" presName="root" presStyleCnt="0">
        <dgm:presLayoutVars>
          <dgm:dir/>
          <dgm:resizeHandles val="exact"/>
        </dgm:presLayoutVars>
      </dgm:prSet>
      <dgm:spPr/>
    </dgm:pt>
    <dgm:pt modelId="{C5FB8753-EA02-4E77-A17D-C62DDA587D62}" type="pres">
      <dgm:prSet presAssocID="{4786A8CC-D5BC-43C1-8874-F849FAD08B5C}" presName="compNode" presStyleCnt="0"/>
      <dgm:spPr/>
    </dgm:pt>
    <dgm:pt modelId="{84683DDD-1A89-423F-B70C-A2C5A7EFE821}" type="pres">
      <dgm:prSet presAssocID="{4786A8CC-D5BC-43C1-8874-F849FAD08B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FDE62028-790F-49CF-A3A6-B34735789571}" type="pres">
      <dgm:prSet presAssocID="{4786A8CC-D5BC-43C1-8874-F849FAD08B5C}" presName="spaceRect" presStyleCnt="0"/>
      <dgm:spPr/>
    </dgm:pt>
    <dgm:pt modelId="{AF4562EB-26DD-404D-9C16-8FACD4687333}" type="pres">
      <dgm:prSet presAssocID="{4786A8CC-D5BC-43C1-8874-F849FAD08B5C}" presName="textRect" presStyleLbl="revTx" presStyleIdx="0" presStyleCnt="5">
        <dgm:presLayoutVars>
          <dgm:chMax val="1"/>
          <dgm:chPref val="1"/>
        </dgm:presLayoutVars>
      </dgm:prSet>
      <dgm:spPr/>
    </dgm:pt>
    <dgm:pt modelId="{3AEC97E9-11FB-4B0F-8616-272F1006E548}" type="pres">
      <dgm:prSet presAssocID="{DA307634-ED8D-4726-8E6A-AF255EF7B9EE}" presName="sibTrans" presStyleCnt="0"/>
      <dgm:spPr/>
    </dgm:pt>
    <dgm:pt modelId="{17FFE456-6088-41D0-BE80-6D210C792EC6}" type="pres">
      <dgm:prSet presAssocID="{DADEB23D-CBF7-4BA3-BB56-C2F89BE349E1}" presName="compNode" presStyleCnt="0"/>
      <dgm:spPr/>
    </dgm:pt>
    <dgm:pt modelId="{28A05BA6-FE08-46B1-B573-AE88D4424A9E}" type="pres">
      <dgm:prSet presAssocID="{DADEB23D-CBF7-4BA3-BB56-C2F89BE349E1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ythme cardiaque"/>
        </a:ext>
      </dgm:extLst>
    </dgm:pt>
    <dgm:pt modelId="{656385B9-6669-462D-88D5-8BA37C9AC16E}" type="pres">
      <dgm:prSet presAssocID="{DADEB23D-CBF7-4BA3-BB56-C2F89BE349E1}" presName="spaceRect" presStyleCnt="0"/>
      <dgm:spPr/>
    </dgm:pt>
    <dgm:pt modelId="{68F6A529-F9CC-4B7E-BBD8-CC4EFA37B49B}" type="pres">
      <dgm:prSet presAssocID="{DADEB23D-CBF7-4BA3-BB56-C2F89BE349E1}" presName="textRect" presStyleLbl="revTx" presStyleIdx="1" presStyleCnt="5">
        <dgm:presLayoutVars>
          <dgm:chMax val="1"/>
          <dgm:chPref val="1"/>
        </dgm:presLayoutVars>
      </dgm:prSet>
      <dgm:spPr/>
    </dgm:pt>
    <dgm:pt modelId="{6B7ADCAE-1D5E-1E48-9B5D-CAF0B85D6D71}" type="pres">
      <dgm:prSet presAssocID="{6C9DC105-C720-40FC-992B-2620C6A3D7B5}" presName="sibTrans" presStyleCnt="0"/>
      <dgm:spPr/>
    </dgm:pt>
    <dgm:pt modelId="{E508DF9F-9351-4395-8370-2546300181BC}" type="pres">
      <dgm:prSet presAssocID="{731A2F44-CCBD-4093-B69D-F70E636B4239}" presName="compNode" presStyleCnt="0"/>
      <dgm:spPr/>
    </dgm:pt>
    <dgm:pt modelId="{1240201E-ADAC-45E9-B1AA-9A0BF18F4C67}" type="pres">
      <dgm:prSet presAssocID="{731A2F44-CCBD-4093-B69D-F70E636B4239}" presName="iconRect" presStyleLbl="nod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CR avec un remplissage uni"/>
        </a:ext>
      </dgm:extLst>
    </dgm:pt>
    <dgm:pt modelId="{6B853886-2951-4C13-B6DB-8DF36E85AA05}" type="pres">
      <dgm:prSet presAssocID="{731A2F44-CCBD-4093-B69D-F70E636B4239}" presName="spaceRect" presStyleCnt="0"/>
      <dgm:spPr/>
    </dgm:pt>
    <dgm:pt modelId="{E28791EF-8782-4AE5-BDD0-BE926E7417DF}" type="pres">
      <dgm:prSet presAssocID="{731A2F44-CCBD-4093-B69D-F70E636B4239}" presName="textRect" presStyleLbl="revTx" presStyleIdx="2" presStyleCnt="5">
        <dgm:presLayoutVars>
          <dgm:chMax val="1"/>
          <dgm:chPref val="1"/>
        </dgm:presLayoutVars>
      </dgm:prSet>
      <dgm:spPr/>
    </dgm:pt>
    <dgm:pt modelId="{62BE49F7-E9D6-D943-8116-4BFA42ADFFB7}" type="pres">
      <dgm:prSet presAssocID="{F0B8FC1F-CE60-4123-B8E4-CB39EA431C61}" presName="sibTrans" presStyleCnt="0"/>
      <dgm:spPr/>
    </dgm:pt>
    <dgm:pt modelId="{54F3304E-3859-48E9-BDB9-62399CC6738A}" type="pres">
      <dgm:prSet presAssocID="{FCC8126E-D0C3-4698-9975-657FB48FDB3C}" presName="compNode" presStyleCnt="0"/>
      <dgm:spPr/>
    </dgm:pt>
    <dgm:pt modelId="{3A184B80-BE96-476A-96D6-A5CA178C2628}" type="pres">
      <dgm:prSet presAssocID="{FCC8126E-D0C3-4698-9975-657FB48FDB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apé"/>
        </a:ext>
      </dgm:extLst>
    </dgm:pt>
    <dgm:pt modelId="{4E82B3D9-2B7A-416A-ADA1-70622FD328D1}" type="pres">
      <dgm:prSet presAssocID="{FCC8126E-D0C3-4698-9975-657FB48FDB3C}" presName="spaceRect" presStyleCnt="0"/>
      <dgm:spPr/>
    </dgm:pt>
    <dgm:pt modelId="{9F899EE9-7055-4CCE-A1C5-9D1E9EF21CA5}" type="pres">
      <dgm:prSet presAssocID="{FCC8126E-D0C3-4698-9975-657FB48FDB3C}" presName="textRect" presStyleLbl="revTx" presStyleIdx="3" presStyleCnt="5">
        <dgm:presLayoutVars>
          <dgm:chMax val="1"/>
          <dgm:chPref val="1"/>
        </dgm:presLayoutVars>
      </dgm:prSet>
      <dgm:spPr/>
    </dgm:pt>
    <dgm:pt modelId="{7FED4BF0-1B31-4D5E-A08C-4023BF98AA49}" type="pres">
      <dgm:prSet presAssocID="{70466B4E-AD39-45DD-8234-2DA6787C2836}" presName="sibTrans" presStyleCnt="0"/>
      <dgm:spPr/>
    </dgm:pt>
    <dgm:pt modelId="{7315857E-DB6C-4ACE-88DE-D20A82661F38}" type="pres">
      <dgm:prSet presAssocID="{65458929-3D2E-4C7B-B78C-B34AAB6948AB}" presName="compNode" presStyleCnt="0"/>
      <dgm:spPr/>
    </dgm:pt>
    <dgm:pt modelId="{DA9CEA53-B54A-4DCC-85C3-7726F2BB5056}" type="pres">
      <dgm:prSet presAssocID="{65458929-3D2E-4C7B-B78C-B34AAB6948A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stume"/>
        </a:ext>
      </dgm:extLst>
    </dgm:pt>
    <dgm:pt modelId="{BC9969A7-C6F2-4F20-B03F-8F00248CC4A3}" type="pres">
      <dgm:prSet presAssocID="{65458929-3D2E-4C7B-B78C-B34AAB6948AB}" presName="spaceRect" presStyleCnt="0"/>
      <dgm:spPr/>
    </dgm:pt>
    <dgm:pt modelId="{5E9A8B83-5988-49C5-B16C-50968E2B3EFA}" type="pres">
      <dgm:prSet presAssocID="{65458929-3D2E-4C7B-B78C-B34AAB6948A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143C921-A620-4448-BABB-7A3DD2E772B7}" srcId="{2A751EFE-D4BA-42F3-A9D2-D89F8746808F}" destId="{FCC8126E-D0C3-4698-9975-657FB48FDB3C}" srcOrd="3" destOrd="0" parTransId="{ED432F45-08AC-474D-9412-56135B073022}" sibTransId="{70466B4E-AD39-45DD-8234-2DA6787C2836}"/>
    <dgm:cxn modelId="{A59B9039-2090-439B-940A-33311634038E}" type="presOf" srcId="{2A751EFE-D4BA-42F3-A9D2-D89F8746808F}" destId="{5841EC73-88E5-4F8C-9458-5FBBCDF062FF}" srcOrd="0" destOrd="0" presId="urn:microsoft.com/office/officeart/2018/2/layout/IconLabelList"/>
    <dgm:cxn modelId="{8809AB63-19E8-C345-800E-D7FB13A51E74}" type="presOf" srcId="{731A2F44-CCBD-4093-B69D-F70E636B4239}" destId="{E28791EF-8782-4AE5-BDD0-BE926E7417DF}" srcOrd="0" destOrd="0" presId="urn:microsoft.com/office/officeart/2018/2/layout/IconLabelList"/>
    <dgm:cxn modelId="{2D966466-EFDE-3D4C-9E5F-C8980EE86E5E}" type="presOf" srcId="{65458929-3D2E-4C7B-B78C-B34AAB6948AB}" destId="{5E9A8B83-5988-49C5-B16C-50968E2B3EFA}" srcOrd="0" destOrd="0" presId="urn:microsoft.com/office/officeart/2018/2/layout/IconLabelList"/>
    <dgm:cxn modelId="{6CDEBF46-2757-4BD1-B491-FDACF422DED3}" srcId="{2A751EFE-D4BA-42F3-A9D2-D89F8746808F}" destId="{731A2F44-CCBD-4093-B69D-F70E636B4239}" srcOrd="2" destOrd="0" parTransId="{C2A48488-9419-498D-B3DD-8C39ECC55742}" sibTransId="{F0B8FC1F-CE60-4123-B8E4-CB39EA431C61}"/>
    <dgm:cxn modelId="{3AC86E7F-0A46-4F44-8D38-FD71D0B41FA3}" srcId="{2A751EFE-D4BA-42F3-A9D2-D89F8746808F}" destId="{4786A8CC-D5BC-43C1-8874-F849FAD08B5C}" srcOrd="0" destOrd="0" parTransId="{A131F4CD-0E39-4380-8C37-83D4C393979B}" sibTransId="{DA307634-ED8D-4726-8E6A-AF255EF7B9EE}"/>
    <dgm:cxn modelId="{F9532C80-1786-D146-81FF-0CD358D619A1}" type="presOf" srcId="{FCC8126E-D0C3-4698-9975-657FB48FDB3C}" destId="{9F899EE9-7055-4CCE-A1C5-9D1E9EF21CA5}" srcOrd="0" destOrd="0" presId="urn:microsoft.com/office/officeart/2018/2/layout/IconLabelList"/>
    <dgm:cxn modelId="{5B2DC79F-FD93-2142-AA29-C21CB49CCB88}" type="presOf" srcId="{DADEB23D-CBF7-4BA3-BB56-C2F89BE349E1}" destId="{68F6A529-F9CC-4B7E-BBD8-CC4EFA37B49B}" srcOrd="0" destOrd="0" presId="urn:microsoft.com/office/officeart/2018/2/layout/IconLabelList"/>
    <dgm:cxn modelId="{DA3259BC-6AD6-4602-B70C-085084150975}" srcId="{2A751EFE-D4BA-42F3-A9D2-D89F8746808F}" destId="{65458929-3D2E-4C7B-B78C-B34AAB6948AB}" srcOrd="4" destOrd="0" parTransId="{52757AB1-3B94-458E-9BCE-760920EF67E7}" sibTransId="{FB5D909F-AC74-4684-8D08-2F9CC8952AAD}"/>
    <dgm:cxn modelId="{3BFC37FC-3FA7-894E-9C25-146933C63816}" type="presOf" srcId="{4786A8CC-D5BC-43C1-8874-F849FAD08B5C}" destId="{AF4562EB-26DD-404D-9C16-8FACD4687333}" srcOrd="0" destOrd="0" presId="urn:microsoft.com/office/officeart/2018/2/layout/IconLabelList"/>
    <dgm:cxn modelId="{B0BA5DFE-685E-4D33-806E-5886574D2C25}" srcId="{2A751EFE-D4BA-42F3-A9D2-D89F8746808F}" destId="{DADEB23D-CBF7-4BA3-BB56-C2F89BE349E1}" srcOrd="1" destOrd="0" parTransId="{AD63E8A0-C054-4D05-B5FF-2E5BEA047644}" sibTransId="{6C9DC105-C720-40FC-992B-2620C6A3D7B5}"/>
    <dgm:cxn modelId="{E79E000A-831D-D54C-B1B2-EBC5D9AE7246}" type="presParOf" srcId="{5841EC73-88E5-4F8C-9458-5FBBCDF062FF}" destId="{C5FB8753-EA02-4E77-A17D-C62DDA587D62}" srcOrd="0" destOrd="0" presId="urn:microsoft.com/office/officeart/2018/2/layout/IconLabelList"/>
    <dgm:cxn modelId="{437DFECA-0B08-6F42-840C-14B622E66F96}" type="presParOf" srcId="{C5FB8753-EA02-4E77-A17D-C62DDA587D62}" destId="{84683DDD-1A89-423F-B70C-A2C5A7EFE821}" srcOrd="0" destOrd="0" presId="urn:microsoft.com/office/officeart/2018/2/layout/IconLabelList"/>
    <dgm:cxn modelId="{4BD55CFE-401A-5344-8CB7-77C74D5C5F87}" type="presParOf" srcId="{C5FB8753-EA02-4E77-A17D-C62DDA587D62}" destId="{FDE62028-790F-49CF-A3A6-B34735789571}" srcOrd="1" destOrd="0" presId="urn:microsoft.com/office/officeart/2018/2/layout/IconLabelList"/>
    <dgm:cxn modelId="{97A1C5D9-FD23-C84D-8161-CA5F466498FC}" type="presParOf" srcId="{C5FB8753-EA02-4E77-A17D-C62DDA587D62}" destId="{AF4562EB-26DD-404D-9C16-8FACD4687333}" srcOrd="2" destOrd="0" presId="urn:microsoft.com/office/officeart/2018/2/layout/IconLabelList"/>
    <dgm:cxn modelId="{5B3DFFFF-D756-924E-887F-B8A4796968CC}" type="presParOf" srcId="{5841EC73-88E5-4F8C-9458-5FBBCDF062FF}" destId="{3AEC97E9-11FB-4B0F-8616-272F1006E548}" srcOrd="1" destOrd="0" presId="urn:microsoft.com/office/officeart/2018/2/layout/IconLabelList"/>
    <dgm:cxn modelId="{CBAF162F-D473-514F-8145-C11E3714C378}" type="presParOf" srcId="{5841EC73-88E5-4F8C-9458-5FBBCDF062FF}" destId="{17FFE456-6088-41D0-BE80-6D210C792EC6}" srcOrd="2" destOrd="0" presId="urn:microsoft.com/office/officeart/2018/2/layout/IconLabelList"/>
    <dgm:cxn modelId="{5BA4E71E-6DED-0A4C-BF76-4D75FB589F9D}" type="presParOf" srcId="{17FFE456-6088-41D0-BE80-6D210C792EC6}" destId="{28A05BA6-FE08-46B1-B573-AE88D4424A9E}" srcOrd="0" destOrd="0" presId="urn:microsoft.com/office/officeart/2018/2/layout/IconLabelList"/>
    <dgm:cxn modelId="{E134891F-51A7-F243-97BA-9D532A1309E0}" type="presParOf" srcId="{17FFE456-6088-41D0-BE80-6D210C792EC6}" destId="{656385B9-6669-462D-88D5-8BA37C9AC16E}" srcOrd="1" destOrd="0" presId="urn:microsoft.com/office/officeart/2018/2/layout/IconLabelList"/>
    <dgm:cxn modelId="{E19B9D5D-A756-CB4B-BED1-151139B82D4E}" type="presParOf" srcId="{17FFE456-6088-41D0-BE80-6D210C792EC6}" destId="{68F6A529-F9CC-4B7E-BBD8-CC4EFA37B49B}" srcOrd="2" destOrd="0" presId="urn:microsoft.com/office/officeart/2018/2/layout/IconLabelList"/>
    <dgm:cxn modelId="{DA515622-C6AF-554D-A0C1-75A025891AFF}" type="presParOf" srcId="{5841EC73-88E5-4F8C-9458-5FBBCDF062FF}" destId="{6B7ADCAE-1D5E-1E48-9B5D-CAF0B85D6D71}" srcOrd="3" destOrd="0" presId="urn:microsoft.com/office/officeart/2018/2/layout/IconLabelList"/>
    <dgm:cxn modelId="{5A84E2B2-9537-1A4F-8847-936472E4F09C}" type="presParOf" srcId="{5841EC73-88E5-4F8C-9458-5FBBCDF062FF}" destId="{E508DF9F-9351-4395-8370-2546300181BC}" srcOrd="4" destOrd="0" presId="urn:microsoft.com/office/officeart/2018/2/layout/IconLabelList"/>
    <dgm:cxn modelId="{385EFA53-100B-EF4E-BDEA-023D0941C093}" type="presParOf" srcId="{E508DF9F-9351-4395-8370-2546300181BC}" destId="{1240201E-ADAC-45E9-B1AA-9A0BF18F4C67}" srcOrd="0" destOrd="0" presId="urn:microsoft.com/office/officeart/2018/2/layout/IconLabelList"/>
    <dgm:cxn modelId="{CFA57524-1883-D043-84DD-3005FF577CFB}" type="presParOf" srcId="{E508DF9F-9351-4395-8370-2546300181BC}" destId="{6B853886-2951-4C13-B6DB-8DF36E85AA05}" srcOrd="1" destOrd="0" presId="urn:microsoft.com/office/officeart/2018/2/layout/IconLabelList"/>
    <dgm:cxn modelId="{9C925143-5C0D-8943-8D48-877A39E20730}" type="presParOf" srcId="{E508DF9F-9351-4395-8370-2546300181BC}" destId="{E28791EF-8782-4AE5-BDD0-BE926E7417DF}" srcOrd="2" destOrd="0" presId="urn:microsoft.com/office/officeart/2018/2/layout/IconLabelList"/>
    <dgm:cxn modelId="{1BF51D56-B0F3-5140-851A-62D02B6A8385}" type="presParOf" srcId="{5841EC73-88E5-4F8C-9458-5FBBCDF062FF}" destId="{62BE49F7-E9D6-D943-8116-4BFA42ADFFB7}" srcOrd="5" destOrd="0" presId="urn:microsoft.com/office/officeart/2018/2/layout/IconLabelList"/>
    <dgm:cxn modelId="{927C058A-72AB-F347-AC74-017148E6E1F9}" type="presParOf" srcId="{5841EC73-88E5-4F8C-9458-5FBBCDF062FF}" destId="{54F3304E-3859-48E9-BDB9-62399CC6738A}" srcOrd="6" destOrd="0" presId="urn:microsoft.com/office/officeart/2018/2/layout/IconLabelList"/>
    <dgm:cxn modelId="{A452E8D6-F965-B447-A75A-499EEC9E1C74}" type="presParOf" srcId="{54F3304E-3859-48E9-BDB9-62399CC6738A}" destId="{3A184B80-BE96-476A-96D6-A5CA178C2628}" srcOrd="0" destOrd="0" presId="urn:microsoft.com/office/officeart/2018/2/layout/IconLabelList"/>
    <dgm:cxn modelId="{7AD0868C-F0DC-CE45-9763-A8A3BD636036}" type="presParOf" srcId="{54F3304E-3859-48E9-BDB9-62399CC6738A}" destId="{4E82B3D9-2B7A-416A-ADA1-70622FD328D1}" srcOrd="1" destOrd="0" presId="urn:microsoft.com/office/officeart/2018/2/layout/IconLabelList"/>
    <dgm:cxn modelId="{6D46E997-6BE4-844C-8E15-6431A7855202}" type="presParOf" srcId="{54F3304E-3859-48E9-BDB9-62399CC6738A}" destId="{9F899EE9-7055-4CCE-A1C5-9D1E9EF21CA5}" srcOrd="2" destOrd="0" presId="urn:microsoft.com/office/officeart/2018/2/layout/IconLabelList"/>
    <dgm:cxn modelId="{7AB96D0C-1F68-9747-9D84-B1F947E26142}" type="presParOf" srcId="{5841EC73-88E5-4F8C-9458-5FBBCDF062FF}" destId="{7FED4BF0-1B31-4D5E-A08C-4023BF98AA49}" srcOrd="7" destOrd="0" presId="urn:microsoft.com/office/officeart/2018/2/layout/IconLabelList"/>
    <dgm:cxn modelId="{1C4B4025-F853-0644-AA88-C4857867628D}" type="presParOf" srcId="{5841EC73-88E5-4F8C-9458-5FBBCDF062FF}" destId="{7315857E-DB6C-4ACE-88DE-D20A82661F38}" srcOrd="8" destOrd="0" presId="urn:microsoft.com/office/officeart/2018/2/layout/IconLabelList"/>
    <dgm:cxn modelId="{9E8D73B9-5441-7349-8558-EED7019C5E7C}" type="presParOf" srcId="{7315857E-DB6C-4ACE-88DE-D20A82661F38}" destId="{DA9CEA53-B54A-4DCC-85C3-7726F2BB5056}" srcOrd="0" destOrd="0" presId="urn:microsoft.com/office/officeart/2018/2/layout/IconLabelList"/>
    <dgm:cxn modelId="{9904F5D1-7920-5A4D-AFDD-E58FE7BF1644}" type="presParOf" srcId="{7315857E-DB6C-4ACE-88DE-D20A82661F38}" destId="{BC9969A7-C6F2-4F20-B03F-8F00248CC4A3}" srcOrd="1" destOrd="0" presId="urn:microsoft.com/office/officeart/2018/2/layout/IconLabelList"/>
    <dgm:cxn modelId="{201E78BD-6F57-2547-931E-1E7238D1D1C3}" type="presParOf" srcId="{7315857E-DB6C-4ACE-88DE-D20A82661F38}" destId="{5E9A8B83-5988-49C5-B16C-50968E2B3E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751EFE-D4BA-42F3-A9D2-D89F874680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6A8CC-D5BC-43C1-8874-F849FAD08B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Alarmer le 144 </a:t>
          </a:r>
          <a:endParaRPr lang="en-US" sz="2000"/>
        </a:p>
      </dgm:t>
    </dgm:pt>
    <dgm:pt modelId="{A131F4CD-0E39-4380-8C37-83D4C393979B}" type="parTrans" cxnId="{3AC86E7F-0A46-4F44-8D38-FD71D0B41FA3}">
      <dgm:prSet/>
      <dgm:spPr/>
      <dgm:t>
        <a:bodyPr/>
        <a:lstStyle/>
        <a:p>
          <a:endParaRPr lang="en-US" sz="2000"/>
        </a:p>
      </dgm:t>
    </dgm:pt>
    <dgm:pt modelId="{DA307634-ED8D-4726-8E6A-AF255EF7B9EE}" type="sibTrans" cxnId="{3AC86E7F-0A46-4F44-8D38-FD71D0B41FA3}">
      <dgm:prSet/>
      <dgm:spPr/>
      <dgm:t>
        <a:bodyPr/>
        <a:lstStyle/>
        <a:p>
          <a:endParaRPr lang="en-US" sz="2000"/>
        </a:p>
      </dgm:t>
    </dgm:pt>
    <dgm:pt modelId="{FCC8126E-D0C3-4698-9975-657FB48FDB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Position couché</a:t>
          </a:r>
          <a:endParaRPr lang="en-US" sz="2000"/>
        </a:p>
      </dgm:t>
    </dgm:pt>
    <dgm:pt modelId="{ED432F45-08AC-474D-9412-56135B073022}" type="parTrans" cxnId="{9143C921-A620-4448-BABB-7A3DD2E772B7}">
      <dgm:prSet/>
      <dgm:spPr/>
      <dgm:t>
        <a:bodyPr/>
        <a:lstStyle/>
        <a:p>
          <a:endParaRPr lang="en-US" sz="2000"/>
        </a:p>
      </dgm:t>
    </dgm:pt>
    <dgm:pt modelId="{70466B4E-AD39-45DD-8234-2DA6787C2836}" type="sibTrans" cxnId="{9143C921-A620-4448-BABB-7A3DD2E772B7}">
      <dgm:prSet/>
      <dgm:spPr/>
      <dgm:t>
        <a:bodyPr/>
        <a:lstStyle/>
        <a:p>
          <a:endParaRPr lang="en-US" sz="2000"/>
        </a:p>
      </dgm:t>
    </dgm:pt>
    <dgm:pt modelId="{731A2F44-CCBD-4093-B69D-F70E636B42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Si inconscient </a:t>
          </a:r>
          <a:r>
            <a:rPr lang="fr-CH" sz="2000" b="1"/>
            <a:t>avec</a:t>
          </a:r>
          <a:r>
            <a:rPr lang="fr-CH" sz="2000"/>
            <a:t> respiration </a:t>
          </a:r>
          <a:r>
            <a:rPr lang="fr-CH" sz="2000" b="0"/>
            <a:t>:</a:t>
          </a:r>
          <a:r>
            <a:rPr lang="fr-CH" sz="2000" b="1"/>
            <a:t> PLS</a:t>
          </a:r>
          <a:endParaRPr lang="en-US" sz="2000" b="1"/>
        </a:p>
      </dgm:t>
    </dgm:pt>
    <dgm:pt modelId="{C2A48488-9419-498D-B3DD-8C39ECC55742}" type="parTrans" cxnId="{6CDEBF46-2757-4BD1-B491-FDACF422DED3}">
      <dgm:prSet/>
      <dgm:spPr/>
      <dgm:t>
        <a:bodyPr/>
        <a:lstStyle/>
        <a:p>
          <a:endParaRPr lang="en-US" sz="2000"/>
        </a:p>
      </dgm:t>
    </dgm:pt>
    <dgm:pt modelId="{F0B8FC1F-CE60-4123-B8E4-CB39EA431C61}" type="sibTrans" cxnId="{6CDEBF46-2757-4BD1-B491-FDACF422DED3}">
      <dgm:prSet/>
      <dgm:spPr/>
      <dgm:t>
        <a:bodyPr/>
        <a:lstStyle/>
        <a:p>
          <a:endParaRPr lang="en-US" sz="2000"/>
        </a:p>
      </dgm:t>
    </dgm:pt>
    <dgm:pt modelId="{DADEB23D-CBF7-4BA3-BB56-C2F89BE349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000"/>
            <a:t>Si inconscient </a:t>
          </a:r>
          <a:r>
            <a:rPr lang="fr-CH" sz="2000" b="1"/>
            <a:t>sans</a:t>
          </a:r>
          <a:r>
            <a:rPr lang="fr-CH" sz="2000"/>
            <a:t> respiration </a:t>
          </a:r>
          <a:r>
            <a:rPr lang="fr-CH" sz="2000" b="0"/>
            <a:t>: </a:t>
          </a:r>
          <a:r>
            <a:rPr lang="fr-CH" sz="2000" b="1"/>
            <a:t>RCP </a:t>
          </a:r>
          <a:endParaRPr lang="en-US" sz="2000" b="1"/>
        </a:p>
      </dgm:t>
    </dgm:pt>
    <dgm:pt modelId="{AD63E8A0-C054-4D05-B5FF-2E5BEA047644}" type="parTrans" cxnId="{B0BA5DFE-685E-4D33-806E-5886574D2C25}">
      <dgm:prSet/>
      <dgm:spPr/>
      <dgm:t>
        <a:bodyPr/>
        <a:lstStyle/>
        <a:p>
          <a:endParaRPr lang="en-US" sz="2000"/>
        </a:p>
      </dgm:t>
    </dgm:pt>
    <dgm:pt modelId="{6C9DC105-C720-40FC-992B-2620C6A3D7B5}" type="sibTrans" cxnId="{B0BA5DFE-685E-4D33-806E-5886574D2C25}">
      <dgm:prSet/>
      <dgm:spPr/>
      <dgm:t>
        <a:bodyPr/>
        <a:lstStyle/>
        <a:p>
          <a:endParaRPr lang="en-US" sz="2000"/>
        </a:p>
      </dgm:t>
    </dgm:pt>
    <dgm:pt modelId="{5841EC73-88E5-4F8C-9458-5FBBCDF062FF}" type="pres">
      <dgm:prSet presAssocID="{2A751EFE-D4BA-42F3-A9D2-D89F8746808F}" presName="root" presStyleCnt="0">
        <dgm:presLayoutVars>
          <dgm:dir/>
          <dgm:resizeHandles val="exact"/>
        </dgm:presLayoutVars>
      </dgm:prSet>
      <dgm:spPr/>
    </dgm:pt>
    <dgm:pt modelId="{C5FB8753-EA02-4E77-A17D-C62DDA587D62}" type="pres">
      <dgm:prSet presAssocID="{4786A8CC-D5BC-43C1-8874-F849FAD08B5C}" presName="compNode" presStyleCnt="0"/>
      <dgm:spPr/>
    </dgm:pt>
    <dgm:pt modelId="{84683DDD-1A89-423F-B70C-A2C5A7EFE821}" type="pres">
      <dgm:prSet presAssocID="{4786A8CC-D5BC-43C1-8874-F849FAD08B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éléphone à haut-parleur avec un remplissage uni"/>
        </a:ext>
      </dgm:extLst>
    </dgm:pt>
    <dgm:pt modelId="{FDE62028-790F-49CF-A3A6-B34735789571}" type="pres">
      <dgm:prSet presAssocID="{4786A8CC-D5BC-43C1-8874-F849FAD08B5C}" presName="spaceRect" presStyleCnt="0"/>
      <dgm:spPr/>
    </dgm:pt>
    <dgm:pt modelId="{AF4562EB-26DD-404D-9C16-8FACD4687333}" type="pres">
      <dgm:prSet presAssocID="{4786A8CC-D5BC-43C1-8874-F849FAD08B5C}" presName="textRect" presStyleLbl="revTx" presStyleIdx="0" presStyleCnt="4">
        <dgm:presLayoutVars>
          <dgm:chMax val="1"/>
          <dgm:chPref val="1"/>
        </dgm:presLayoutVars>
      </dgm:prSet>
      <dgm:spPr/>
    </dgm:pt>
    <dgm:pt modelId="{3AEC97E9-11FB-4B0F-8616-272F1006E548}" type="pres">
      <dgm:prSet presAssocID="{DA307634-ED8D-4726-8E6A-AF255EF7B9EE}" presName="sibTrans" presStyleCnt="0"/>
      <dgm:spPr/>
    </dgm:pt>
    <dgm:pt modelId="{17FFE456-6088-41D0-BE80-6D210C792EC6}" type="pres">
      <dgm:prSet presAssocID="{DADEB23D-CBF7-4BA3-BB56-C2F89BE349E1}" presName="compNode" presStyleCnt="0"/>
      <dgm:spPr/>
    </dgm:pt>
    <dgm:pt modelId="{28A05BA6-FE08-46B1-B573-AE88D4424A9E}" type="pres">
      <dgm:prSet presAssocID="{DADEB23D-CBF7-4BA3-BB56-C2F89BE349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CR avec un remplissage uni"/>
        </a:ext>
      </dgm:extLst>
    </dgm:pt>
    <dgm:pt modelId="{656385B9-6669-462D-88D5-8BA37C9AC16E}" type="pres">
      <dgm:prSet presAssocID="{DADEB23D-CBF7-4BA3-BB56-C2F89BE349E1}" presName="spaceRect" presStyleCnt="0"/>
      <dgm:spPr/>
    </dgm:pt>
    <dgm:pt modelId="{68F6A529-F9CC-4B7E-BBD8-CC4EFA37B49B}" type="pres">
      <dgm:prSet presAssocID="{DADEB23D-CBF7-4BA3-BB56-C2F89BE349E1}" presName="textRect" presStyleLbl="revTx" presStyleIdx="1" presStyleCnt="4">
        <dgm:presLayoutVars>
          <dgm:chMax val="1"/>
          <dgm:chPref val="1"/>
        </dgm:presLayoutVars>
      </dgm:prSet>
      <dgm:spPr/>
    </dgm:pt>
    <dgm:pt modelId="{6B7ADCAE-1D5E-1E48-9B5D-CAF0B85D6D71}" type="pres">
      <dgm:prSet presAssocID="{6C9DC105-C720-40FC-992B-2620C6A3D7B5}" presName="sibTrans" presStyleCnt="0"/>
      <dgm:spPr/>
    </dgm:pt>
    <dgm:pt modelId="{E508DF9F-9351-4395-8370-2546300181BC}" type="pres">
      <dgm:prSet presAssocID="{731A2F44-CCBD-4093-B69D-F70E636B4239}" presName="compNode" presStyleCnt="0"/>
      <dgm:spPr/>
    </dgm:pt>
    <dgm:pt modelId="{1240201E-ADAC-45E9-B1AA-9A0BF18F4C67}" type="pres">
      <dgm:prSet presAssocID="{731A2F44-CCBD-4093-B69D-F70E636B42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ux avec un remplissage uni"/>
        </a:ext>
      </dgm:extLst>
    </dgm:pt>
    <dgm:pt modelId="{6B853886-2951-4C13-B6DB-8DF36E85AA05}" type="pres">
      <dgm:prSet presAssocID="{731A2F44-CCBD-4093-B69D-F70E636B4239}" presName="spaceRect" presStyleCnt="0"/>
      <dgm:spPr/>
    </dgm:pt>
    <dgm:pt modelId="{E28791EF-8782-4AE5-BDD0-BE926E7417DF}" type="pres">
      <dgm:prSet presAssocID="{731A2F44-CCBD-4093-B69D-F70E636B4239}" presName="textRect" presStyleLbl="revTx" presStyleIdx="2" presStyleCnt="4">
        <dgm:presLayoutVars>
          <dgm:chMax val="1"/>
          <dgm:chPref val="1"/>
        </dgm:presLayoutVars>
      </dgm:prSet>
      <dgm:spPr/>
    </dgm:pt>
    <dgm:pt modelId="{62BE49F7-E9D6-D943-8116-4BFA42ADFFB7}" type="pres">
      <dgm:prSet presAssocID="{F0B8FC1F-CE60-4123-B8E4-CB39EA431C61}" presName="sibTrans" presStyleCnt="0"/>
      <dgm:spPr/>
    </dgm:pt>
    <dgm:pt modelId="{54F3304E-3859-48E9-BDB9-62399CC6738A}" type="pres">
      <dgm:prSet presAssocID="{FCC8126E-D0C3-4698-9975-657FB48FDB3C}" presName="compNode" presStyleCnt="0"/>
      <dgm:spPr/>
    </dgm:pt>
    <dgm:pt modelId="{3A184B80-BE96-476A-96D6-A5CA178C2628}" type="pres">
      <dgm:prSet presAssocID="{FCC8126E-D0C3-4698-9975-657FB48FDB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rmir avec un remplissage uni"/>
        </a:ext>
      </dgm:extLst>
    </dgm:pt>
    <dgm:pt modelId="{4E82B3D9-2B7A-416A-ADA1-70622FD328D1}" type="pres">
      <dgm:prSet presAssocID="{FCC8126E-D0C3-4698-9975-657FB48FDB3C}" presName="spaceRect" presStyleCnt="0"/>
      <dgm:spPr/>
    </dgm:pt>
    <dgm:pt modelId="{9F899EE9-7055-4CCE-A1C5-9D1E9EF21CA5}" type="pres">
      <dgm:prSet presAssocID="{FCC8126E-D0C3-4698-9975-657FB48FDB3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143C921-A620-4448-BABB-7A3DD2E772B7}" srcId="{2A751EFE-D4BA-42F3-A9D2-D89F8746808F}" destId="{FCC8126E-D0C3-4698-9975-657FB48FDB3C}" srcOrd="3" destOrd="0" parTransId="{ED432F45-08AC-474D-9412-56135B073022}" sibTransId="{70466B4E-AD39-45DD-8234-2DA6787C2836}"/>
    <dgm:cxn modelId="{A59B9039-2090-439B-940A-33311634038E}" type="presOf" srcId="{2A751EFE-D4BA-42F3-A9D2-D89F8746808F}" destId="{5841EC73-88E5-4F8C-9458-5FBBCDF062FF}" srcOrd="0" destOrd="0" presId="urn:microsoft.com/office/officeart/2018/2/layout/IconLabelList"/>
    <dgm:cxn modelId="{6CDEBF46-2757-4BD1-B491-FDACF422DED3}" srcId="{2A751EFE-D4BA-42F3-A9D2-D89F8746808F}" destId="{731A2F44-CCBD-4093-B69D-F70E636B4239}" srcOrd="2" destOrd="0" parTransId="{C2A48488-9419-498D-B3DD-8C39ECC55742}" sibTransId="{F0B8FC1F-CE60-4123-B8E4-CB39EA431C61}"/>
    <dgm:cxn modelId="{3AC86E7F-0A46-4F44-8D38-FD71D0B41FA3}" srcId="{2A751EFE-D4BA-42F3-A9D2-D89F8746808F}" destId="{4786A8CC-D5BC-43C1-8874-F849FAD08B5C}" srcOrd="0" destOrd="0" parTransId="{A131F4CD-0E39-4380-8C37-83D4C393979B}" sibTransId="{DA307634-ED8D-4726-8E6A-AF255EF7B9EE}"/>
    <dgm:cxn modelId="{2DBAD78C-1FF6-BC47-8BF0-6610E90F801E}" type="presOf" srcId="{DADEB23D-CBF7-4BA3-BB56-C2F89BE349E1}" destId="{68F6A529-F9CC-4B7E-BBD8-CC4EFA37B49B}" srcOrd="0" destOrd="0" presId="urn:microsoft.com/office/officeart/2018/2/layout/IconLabelList"/>
    <dgm:cxn modelId="{1B4F72B4-9DE0-DB4F-9707-A960E655E909}" type="presOf" srcId="{731A2F44-CCBD-4093-B69D-F70E636B4239}" destId="{E28791EF-8782-4AE5-BDD0-BE926E7417DF}" srcOrd="0" destOrd="0" presId="urn:microsoft.com/office/officeart/2018/2/layout/IconLabelList"/>
    <dgm:cxn modelId="{876784C2-0C4D-894F-B5B9-4FCE36C012E8}" type="presOf" srcId="{FCC8126E-D0C3-4698-9975-657FB48FDB3C}" destId="{9F899EE9-7055-4CCE-A1C5-9D1E9EF21CA5}" srcOrd="0" destOrd="0" presId="urn:microsoft.com/office/officeart/2018/2/layout/IconLabelList"/>
    <dgm:cxn modelId="{8947FBD9-6FD5-CC43-B9E1-33BFE1583DEC}" type="presOf" srcId="{4786A8CC-D5BC-43C1-8874-F849FAD08B5C}" destId="{AF4562EB-26DD-404D-9C16-8FACD4687333}" srcOrd="0" destOrd="0" presId="urn:microsoft.com/office/officeart/2018/2/layout/IconLabelList"/>
    <dgm:cxn modelId="{B0BA5DFE-685E-4D33-806E-5886574D2C25}" srcId="{2A751EFE-D4BA-42F3-A9D2-D89F8746808F}" destId="{DADEB23D-CBF7-4BA3-BB56-C2F89BE349E1}" srcOrd="1" destOrd="0" parTransId="{AD63E8A0-C054-4D05-B5FF-2E5BEA047644}" sibTransId="{6C9DC105-C720-40FC-992B-2620C6A3D7B5}"/>
    <dgm:cxn modelId="{E79E000A-831D-D54C-B1B2-EBC5D9AE7246}" type="presParOf" srcId="{5841EC73-88E5-4F8C-9458-5FBBCDF062FF}" destId="{C5FB8753-EA02-4E77-A17D-C62DDA587D62}" srcOrd="0" destOrd="0" presId="urn:microsoft.com/office/officeart/2018/2/layout/IconLabelList"/>
    <dgm:cxn modelId="{758640EF-688D-2A41-939A-67E945043663}" type="presParOf" srcId="{C5FB8753-EA02-4E77-A17D-C62DDA587D62}" destId="{84683DDD-1A89-423F-B70C-A2C5A7EFE821}" srcOrd="0" destOrd="0" presId="urn:microsoft.com/office/officeart/2018/2/layout/IconLabelList"/>
    <dgm:cxn modelId="{E02B2E30-5373-A34A-A795-E8693B122E29}" type="presParOf" srcId="{C5FB8753-EA02-4E77-A17D-C62DDA587D62}" destId="{FDE62028-790F-49CF-A3A6-B34735789571}" srcOrd="1" destOrd="0" presId="urn:microsoft.com/office/officeart/2018/2/layout/IconLabelList"/>
    <dgm:cxn modelId="{ACE27F11-E708-254C-A8DB-01D256F0D199}" type="presParOf" srcId="{C5FB8753-EA02-4E77-A17D-C62DDA587D62}" destId="{AF4562EB-26DD-404D-9C16-8FACD4687333}" srcOrd="2" destOrd="0" presId="urn:microsoft.com/office/officeart/2018/2/layout/IconLabelList"/>
    <dgm:cxn modelId="{5B3DFFFF-D756-924E-887F-B8A4796968CC}" type="presParOf" srcId="{5841EC73-88E5-4F8C-9458-5FBBCDF062FF}" destId="{3AEC97E9-11FB-4B0F-8616-272F1006E548}" srcOrd="1" destOrd="0" presId="urn:microsoft.com/office/officeart/2018/2/layout/IconLabelList"/>
    <dgm:cxn modelId="{CBAF162F-D473-514F-8145-C11E3714C378}" type="presParOf" srcId="{5841EC73-88E5-4F8C-9458-5FBBCDF062FF}" destId="{17FFE456-6088-41D0-BE80-6D210C792EC6}" srcOrd="2" destOrd="0" presId="urn:microsoft.com/office/officeart/2018/2/layout/IconLabelList"/>
    <dgm:cxn modelId="{F6EF64ED-6CCF-674F-A7EE-A95F5F7DFF57}" type="presParOf" srcId="{17FFE456-6088-41D0-BE80-6D210C792EC6}" destId="{28A05BA6-FE08-46B1-B573-AE88D4424A9E}" srcOrd="0" destOrd="0" presId="urn:microsoft.com/office/officeart/2018/2/layout/IconLabelList"/>
    <dgm:cxn modelId="{476A32AD-1108-A343-B5BB-1F530E8F308F}" type="presParOf" srcId="{17FFE456-6088-41D0-BE80-6D210C792EC6}" destId="{656385B9-6669-462D-88D5-8BA37C9AC16E}" srcOrd="1" destOrd="0" presId="urn:microsoft.com/office/officeart/2018/2/layout/IconLabelList"/>
    <dgm:cxn modelId="{5EC404B4-37FD-4542-9507-3C9B9A601E4A}" type="presParOf" srcId="{17FFE456-6088-41D0-BE80-6D210C792EC6}" destId="{68F6A529-F9CC-4B7E-BBD8-CC4EFA37B49B}" srcOrd="2" destOrd="0" presId="urn:microsoft.com/office/officeart/2018/2/layout/IconLabelList"/>
    <dgm:cxn modelId="{DA515622-C6AF-554D-A0C1-75A025891AFF}" type="presParOf" srcId="{5841EC73-88E5-4F8C-9458-5FBBCDF062FF}" destId="{6B7ADCAE-1D5E-1E48-9B5D-CAF0B85D6D71}" srcOrd="3" destOrd="0" presId="urn:microsoft.com/office/officeart/2018/2/layout/IconLabelList"/>
    <dgm:cxn modelId="{5A84E2B2-9537-1A4F-8847-936472E4F09C}" type="presParOf" srcId="{5841EC73-88E5-4F8C-9458-5FBBCDF062FF}" destId="{E508DF9F-9351-4395-8370-2546300181BC}" srcOrd="4" destOrd="0" presId="urn:microsoft.com/office/officeart/2018/2/layout/IconLabelList"/>
    <dgm:cxn modelId="{377EBE61-DEFE-0E43-907B-ED0BBC9A71C1}" type="presParOf" srcId="{E508DF9F-9351-4395-8370-2546300181BC}" destId="{1240201E-ADAC-45E9-B1AA-9A0BF18F4C67}" srcOrd="0" destOrd="0" presId="urn:microsoft.com/office/officeart/2018/2/layout/IconLabelList"/>
    <dgm:cxn modelId="{10495A01-A044-3740-9720-2DF633D0A161}" type="presParOf" srcId="{E508DF9F-9351-4395-8370-2546300181BC}" destId="{6B853886-2951-4C13-B6DB-8DF36E85AA05}" srcOrd="1" destOrd="0" presId="urn:microsoft.com/office/officeart/2018/2/layout/IconLabelList"/>
    <dgm:cxn modelId="{5AFC71E2-CCD7-DC43-BFDF-8598A5E0790A}" type="presParOf" srcId="{E508DF9F-9351-4395-8370-2546300181BC}" destId="{E28791EF-8782-4AE5-BDD0-BE926E7417DF}" srcOrd="2" destOrd="0" presId="urn:microsoft.com/office/officeart/2018/2/layout/IconLabelList"/>
    <dgm:cxn modelId="{1BF51D56-B0F3-5140-851A-62D02B6A8385}" type="presParOf" srcId="{5841EC73-88E5-4F8C-9458-5FBBCDF062FF}" destId="{62BE49F7-E9D6-D943-8116-4BFA42ADFFB7}" srcOrd="5" destOrd="0" presId="urn:microsoft.com/office/officeart/2018/2/layout/IconLabelList"/>
    <dgm:cxn modelId="{927C058A-72AB-F347-AC74-017148E6E1F9}" type="presParOf" srcId="{5841EC73-88E5-4F8C-9458-5FBBCDF062FF}" destId="{54F3304E-3859-48E9-BDB9-62399CC6738A}" srcOrd="6" destOrd="0" presId="urn:microsoft.com/office/officeart/2018/2/layout/IconLabelList"/>
    <dgm:cxn modelId="{97F33AFD-492B-894B-81C0-F4B184B6E042}" type="presParOf" srcId="{54F3304E-3859-48E9-BDB9-62399CC6738A}" destId="{3A184B80-BE96-476A-96D6-A5CA178C2628}" srcOrd="0" destOrd="0" presId="urn:microsoft.com/office/officeart/2018/2/layout/IconLabelList"/>
    <dgm:cxn modelId="{F3B7383F-E831-274C-A0AA-E2C541EF3BAF}" type="presParOf" srcId="{54F3304E-3859-48E9-BDB9-62399CC6738A}" destId="{4E82B3D9-2B7A-416A-ADA1-70622FD328D1}" srcOrd="1" destOrd="0" presId="urn:microsoft.com/office/officeart/2018/2/layout/IconLabelList"/>
    <dgm:cxn modelId="{9CA0121E-0309-A14B-B1DB-BE0DF6BD7119}" type="presParOf" srcId="{54F3304E-3859-48E9-BDB9-62399CC6738A}" destId="{9F899EE9-7055-4CCE-A1C5-9D1E9EF21C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9066FB-0636-41C9-B725-41AC80C54E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0A6B9A26-2755-4196-835E-224581316ACB}">
      <dgm:prSet phldrT="[Texte]" custT="1"/>
      <dgm:spPr/>
      <dgm:t>
        <a:bodyPr/>
        <a:lstStyle/>
        <a:p>
          <a:r>
            <a:rPr lang="fr-CH" sz="2000"/>
            <a:t>Non modifiable</a:t>
          </a:r>
        </a:p>
      </dgm:t>
    </dgm:pt>
    <dgm:pt modelId="{FF591073-C698-4F8F-8E64-0723E3F9A442}" type="parTrans" cxnId="{6BA7B23E-ADA5-4769-BAB7-A160BF4B1AA4}">
      <dgm:prSet/>
      <dgm:spPr/>
      <dgm:t>
        <a:bodyPr/>
        <a:lstStyle/>
        <a:p>
          <a:endParaRPr lang="fr-CH"/>
        </a:p>
      </dgm:t>
    </dgm:pt>
    <dgm:pt modelId="{34559EB3-6DF8-4EA8-9C9B-90328A84AAEF}" type="sibTrans" cxnId="{6BA7B23E-ADA5-4769-BAB7-A160BF4B1AA4}">
      <dgm:prSet/>
      <dgm:spPr/>
      <dgm:t>
        <a:bodyPr/>
        <a:lstStyle/>
        <a:p>
          <a:endParaRPr lang="fr-CH"/>
        </a:p>
      </dgm:t>
    </dgm:pt>
    <dgm:pt modelId="{287F89EB-60D2-4A09-9148-5506F93434F2}">
      <dgm:prSet phldrT="[Texte]" custT="1"/>
      <dgm:spPr/>
      <dgm:t>
        <a:bodyPr/>
        <a:lstStyle/>
        <a:p>
          <a:r>
            <a:rPr lang="fr-CH" sz="2000"/>
            <a:t>Hérédité</a:t>
          </a:r>
        </a:p>
      </dgm:t>
    </dgm:pt>
    <dgm:pt modelId="{722C17CA-1568-48B3-A705-C06257B5BA2E}" type="parTrans" cxnId="{D3EDB27F-8AE2-4A9C-8D01-33948938C13E}">
      <dgm:prSet/>
      <dgm:spPr/>
      <dgm:t>
        <a:bodyPr/>
        <a:lstStyle/>
        <a:p>
          <a:endParaRPr lang="fr-CH"/>
        </a:p>
      </dgm:t>
    </dgm:pt>
    <dgm:pt modelId="{2EF1AEB6-9203-483A-91EC-764D657EFE74}" type="sibTrans" cxnId="{D3EDB27F-8AE2-4A9C-8D01-33948938C13E}">
      <dgm:prSet/>
      <dgm:spPr/>
      <dgm:t>
        <a:bodyPr/>
        <a:lstStyle/>
        <a:p>
          <a:endParaRPr lang="fr-CH"/>
        </a:p>
      </dgm:t>
    </dgm:pt>
    <dgm:pt modelId="{3FA722DE-394B-4467-8650-C9725119CFA9}">
      <dgm:prSet phldrT="[Texte]" custT="1"/>
      <dgm:spPr/>
      <dgm:t>
        <a:bodyPr/>
        <a:lstStyle/>
        <a:p>
          <a:r>
            <a:rPr lang="fr-CH" sz="2000"/>
            <a:t>Age</a:t>
          </a:r>
        </a:p>
      </dgm:t>
    </dgm:pt>
    <dgm:pt modelId="{13F08FD8-35CE-4118-BDD7-16656D728EE3}" type="parTrans" cxnId="{B53DC11B-EECB-457B-BB1E-FAEB60AEFDBE}">
      <dgm:prSet/>
      <dgm:spPr/>
      <dgm:t>
        <a:bodyPr/>
        <a:lstStyle/>
        <a:p>
          <a:endParaRPr lang="fr-CH"/>
        </a:p>
      </dgm:t>
    </dgm:pt>
    <dgm:pt modelId="{3BB62B96-B6A6-46B9-9F6D-B6855D84D825}" type="sibTrans" cxnId="{B53DC11B-EECB-457B-BB1E-FAEB60AEFDBE}">
      <dgm:prSet/>
      <dgm:spPr/>
      <dgm:t>
        <a:bodyPr/>
        <a:lstStyle/>
        <a:p>
          <a:endParaRPr lang="fr-CH"/>
        </a:p>
      </dgm:t>
    </dgm:pt>
    <dgm:pt modelId="{B82CE0A8-98F6-447C-92C0-C1F01D86F631}">
      <dgm:prSet phldrT="[Texte]" custT="1"/>
      <dgm:spPr/>
      <dgm:t>
        <a:bodyPr/>
        <a:lstStyle/>
        <a:p>
          <a:r>
            <a:rPr lang="fr-CH" sz="2000"/>
            <a:t>Modifiable</a:t>
          </a:r>
        </a:p>
      </dgm:t>
    </dgm:pt>
    <dgm:pt modelId="{C3D97C64-A259-44B9-A77E-0D5684AA8EBE}" type="parTrans" cxnId="{13D5A145-66F3-47F9-8CC8-2F8D1824F361}">
      <dgm:prSet/>
      <dgm:spPr/>
      <dgm:t>
        <a:bodyPr/>
        <a:lstStyle/>
        <a:p>
          <a:endParaRPr lang="fr-CH"/>
        </a:p>
      </dgm:t>
    </dgm:pt>
    <dgm:pt modelId="{5CCE4BEF-3E21-452D-A75C-554CFE38FABB}" type="sibTrans" cxnId="{13D5A145-66F3-47F9-8CC8-2F8D1824F361}">
      <dgm:prSet/>
      <dgm:spPr/>
      <dgm:t>
        <a:bodyPr/>
        <a:lstStyle/>
        <a:p>
          <a:endParaRPr lang="fr-CH"/>
        </a:p>
      </dgm:t>
    </dgm:pt>
    <dgm:pt modelId="{E5720FFE-7EB8-4F8B-AFB4-03A0D16CE24F}">
      <dgm:prSet phldrT="[Texte]" custT="1"/>
      <dgm:spPr/>
      <dgm:t>
        <a:bodyPr/>
        <a:lstStyle/>
        <a:p>
          <a:r>
            <a:rPr lang="fr-CH" sz="2000"/>
            <a:t>Tabac</a:t>
          </a:r>
        </a:p>
      </dgm:t>
    </dgm:pt>
    <dgm:pt modelId="{6163D4E5-A856-46FF-927F-80F4CE855839}" type="parTrans" cxnId="{55287708-B155-411C-9119-88017FCB0924}">
      <dgm:prSet/>
      <dgm:spPr/>
      <dgm:t>
        <a:bodyPr/>
        <a:lstStyle/>
        <a:p>
          <a:endParaRPr lang="fr-CH"/>
        </a:p>
      </dgm:t>
    </dgm:pt>
    <dgm:pt modelId="{AA753673-3FA5-4DB6-9230-69DEBA33DA1F}" type="sibTrans" cxnId="{55287708-B155-411C-9119-88017FCB0924}">
      <dgm:prSet/>
      <dgm:spPr/>
      <dgm:t>
        <a:bodyPr/>
        <a:lstStyle/>
        <a:p>
          <a:endParaRPr lang="fr-CH"/>
        </a:p>
      </dgm:t>
    </dgm:pt>
    <dgm:pt modelId="{7CFAF1B5-33DA-4B1C-8568-DACAA63CA60A}">
      <dgm:prSet phldrT="[Texte]" custT="1"/>
      <dgm:spPr/>
      <dgm:t>
        <a:bodyPr/>
        <a:lstStyle/>
        <a:p>
          <a:r>
            <a:rPr lang="fr-CH" sz="2000"/>
            <a:t>HTA</a:t>
          </a:r>
        </a:p>
      </dgm:t>
    </dgm:pt>
    <dgm:pt modelId="{89D22B9C-627B-4DA1-8258-7D7ED30628DA}" type="parTrans" cxnId="{997DDB57-0C79-495A-B159-BE28BC42F4CA}">
      <dgm:prSet/>
      <dgm:spPr/>
      <dgm:t>
        <a:bodyPr/>
        <a:lstStyle/>
        <a:p>
          <a:endParaRPr lang="fr-CH"/>
        </a:p>
      </dgm:t>
    </dgm:pt>
    <dgm:pt modelId="{C56D25BE-C60E-4412-83BC-AD7AC3E8E79F}" type="sibTrans" cxnId="{997DDB57-0C79-495A-B159-BE28BC42F4CA}">
      <dgm:prSet/>
      <dgm:spPr/>
      <dgm:t>
        <a:bodyPr/>
        <a:lstStyle/>
        <a:p>
          <a:endParaRPr lang="fr-CH"/>
        </a:p>
      </dgm:t>
    </dgm:pt>
    <dgm:pt modelId="{D3636233-4DBC-4346-9872-1AEE4B3195A2}">
      <dgm:prSet phldrT="[Texte]" custT="1"/>
      <dgm:spPr/>
      <dgm:t>
        <a:bodyPr/>
        <a:lstStyle/>
        <a:p>
          <a:r>
            <a:rPr lang="fr-CH" sz="2000"/>
            <a:t>Qui contribuent</a:t>
          </a:r>
        </a:p>
      </dgm:t>
    </dgm:pt>
    <dgm:pt modelId="{E715D1D1-F799-46DB-A1AE-BE1512E7E029}" type="parTrans" cxnId="{97F03866-AA10-4E5C-858D-CD8DB4E7C5A9}">
      <dgm:prSet/>
      <dgm:spPr/>
      <dgm:t>
        <a:bodyPr/>
        <a:lstStyle/>
        <a:p>
          <a:endParaRPr lang="fr-CH"/>
        </a:p>
      </dgm:t>
    </dgm:pt>
    <dgm:pt modelId="{A77CD5AA-7CF0-41BA-8F3D-D912CED11A88}" type="sibTrans" cxnId="{97F03866-AA10-4E5C-858D-CD8DB4E7C5A9}">
      <dgm:prSet/>
      <dgm:spPr/>
      <dgm:t>
        <a:bodyPr/>
        <a:lstStyle/>
        <a:p>
          <a:endParaRPr lang="fr-CH"/>
        </a:p>
      </dgm:t>
    </dgm:pt>
    <dgm:pt modelId="{715C0660-E51B-482E-90D7-0CA6EA61A33F}">
      <dgm:prSet phldrT="[Texte]" custT="1"/>
      <dgm:spPr/>
      <dgm:t>
        <a:bodyPr/>
        <a:lstStyle/>
        <a:p>
          <a:r>
            <a:rPr lang="fr-CH" sz="2000"/>
            <a:t>Diabète</a:t>
          </a:r>
        </a:p>
      </dgm:t>
    </dgm:pt>
    <dgm:pt modelId="{421EF5E1-6405-4465-B884-CC0BCD6BF137}" type="parTrans" cxnId="{757BE0ED-8600-4D61-A55F-E991EFAC4F68}">
      <dgm:prSet/>
      <dgm:spPr/>
      <dgm:t>
        <a:bodyPr/>
        <a:lstStyle/>
        <a:p>
          <a:endParaRPr lang="fr-CH"/>
        </a:p>
      </dgm:t>
    </dgm:pt>
    <dgm:pt modelId="{A18EB98E-E941-4FAB-8903-26D63C15A9B4}" type="sibTrans" cxnId="{757BE0ED-8600-4D61-A55F-E991EFAC4F68}">
      <dgm:prSet/>
      <dgm:spPr/>
      <dgm:t>
        <a:bodyPr/>
        <a:lstStyle/>
        <a:p>
          <a:endParaRPr lang="fr-CH"/>
        </a:p>
      </dgm:t>
    </dgm:pt>
    <dgm:pt modelId="{2A7B6432-2949-4C59-BB2D-8898E2018C6A}">
      <dgm:prSet phldrT="[Texte]" custT="1"/>
      <dgm:spPr/>
      <dgm:t>
        <a:bodyPr/>
        <a:lstStyle/>
        <a:p>
          <a:r>
            <a:rPr lang="fr-CH" sz="2000"/>
            <a:t>Obésité</a:t>
          </a:r>
        </a:p>
      </dgm:t>
    </dgm:pt>
    <dgm:pt modelId="{8E15F8DA-4D0D-4648-A92F-9BFD34539D3E}" type="parTrans" cxnId="{5027FE7A-AC1C-4D96-A90E-4140DD5B3750}">
      <dgm:prSet/>
      <dgm:spPr/>
      <dgm:t>
        <a:bodyPr/>
        <a:lstStyle/>
        <a:p>
          <a:endParaRPr lang="fr-CH"/>
        </a:p>
      </dgm:t>
    </dgm:pt>
    <dgm:pt modelId="{6EAAFF76-8E33-4C84-92A1-4EE00F8175CA}" type="sibTrans" cxnId="{5027FE7A-AC1C-4D96-A90E-4140DD5B3750}">
      <dgm:prSet/>
      <dgm:spPr/>
      <dgm:t>
        <a:bodyPr/>
        <a:lstStyle/>
        <a:p>
          <a:endParaRPr lang="fr-CH"/>
        </a:p>
      </dgm:t>
    </dgm:pt>
    <dgm:pt modelId="{692D2078-5E74-49EC-B535-46E960CDC0DA}">
      <dgm:prSet phldrT="[Texte]" custT="1"/>
      <dgm:spPr/>
      <dgm:t>
        <a:bodyPr/>
        <a:lstStyle/>
        <a:p>
          <a:r>
            <a:rPr lang="fr-CH" sz="2000"/>
            <a:t>Sexe</a:t>
          </a:r>
        </a:p>
      </dgm:t>
    </dgm:pt>
    <dgm:pt modelId="{D133016B-E2C3-40FE-AC9B-4A0AE2E5D777}" type="parTrans" cxnId="{8D8C741A-239C-41D2-833C-187D96BE573E}">
      <dgm:prSet/>
      <dgm:spPr/>
      <dgm:t>
        <a:bodyPr/>
        <a:lstStyle/>
        <a:p>
          <a:endParaRPr lang="fr-CH"/>
        </a:p>
      </dgm:t>
    </dgm:pt>
    <dgm:pt modelId="{8307710E-E0E2-4194-B171-A347B01445D3}" type="sibTrans" cxnId="{8D8C741A-239C-41D2-833C-187D96BE573E}">
      <dgm:prSet/>
      <dgm:spPr/>
      <dgm:t>
        <a:bodyPr/>
        <a:lstStyle/>
        <a:p>
          <a:endParaRPr lang="fr-CH"/>
        </a:p>
      </dgm:t>
    </dgm:pt>
    <dgm:pt modelId="{877F0F1B-C5F1-4A1C-B96E-CC180837C99D}">
      <dgm:prSet phldrT="[Texte]" custT="1"/>
      <dgm:spPr/>
      <dgm:t>
        <a:bodyPr/>
        <a:lstStyle/>
        <a:p>
          <a:r>
            <a:rPr lang="fr-CH" sz="2000"/>
            <a:t>Hyperlipidémie</a:t>
          </a:r>
        </a:p>
      </dgm:t>
    </dgm:pt>
    <dgm:pt modelId="{51570C8A-8CE3-45CC-9B6A-7996A9FF4C52}" type="parTrans" cxnId="{DBF1E617-F587-4E46-B3DD-39950D151438}">
      <dgm:prSet/>
      <dgm:spPr/>
      <dgm:t>
        <a:bodyPr/>
        <a:lstStyle/>
        <a:p>
          <a:endParaRPr lang="fr-CH"/>
        </a:p>
      </dgm:t>
    </dgm:pt>
    <dgm:pt modelId="{A3357116-CEFC-4C4B-82FF-447F8F37DBC8}" type="sibTrans" cxnId="{DBF1E617-F587-4E46-B3DD-39950D151438}">
      <dgm:prSet/>
      <dgm:spPr/>
      <dgm:t>
        <a:bodyPr/>
        <a:lstStyle/>
        <a:p>
          <a:endParaRPr lang="fr-CH"/>
        </a:p>
      </dgm:t>
    </dgm:pt>
    <dgm:pt modelId="{49ED986B-D5BF-4F71-B43C-139B3D3B0280}">
      <dgm:prSet phldrT="[Texte]" custT="1"/>
      <dgm:spPr/>
      <dgm:t>
        <a:bodyPr/>
        <a:lstStyle/>
        <a:p>
          <a:r>
            <a:rPr lang="fr-CH" sz="2000"/>
            <a:t>Sédentarité</a:t>
          </a:r>
        </a:p>
      </dgm:t>
    </dgm:pt>
    <dgm:pt modelId="{CCDFA3B1-9B3C-4BD2-858C-B527D36EECD5}" type="parTrans" cxnId="{7939D14A-AD5B-4807-9EFC-AC60930DC0B4}">
      <dgm:prSet/>
      <dgm:spPr/>
      <dgm:t>
        <a:bodyPr/>
        <a:lstStyle/>
        <a:p>
          <a:endParaRPr lang="fr-CH"/>
        </a:p>
      </dgm:t>
    </dgm:pt>
    <dgm:pt modelId="{585AE271-B11A-4B28-B058-E2001503C714}" type="sibTrans" cxnId="{7939D14A-AD5B-4807-9EFC-AC60930DC0B4}">
      <dgm:prSet/>
      <dgm:spPr/>
      <dgm:t>
        <a:bodyPr/>
        <a:lstStyle/>
        <a:p>
          <a:endParaRPr lang="fr-CH"/>
        </a:p>
      </dgm:t>
    </dgm:pt>
    <dgm:pt modelId="{28B24DAB-6244-4443-B917-C700A6861E3B}">
      <dgm:prSet phldrT="[Texte]" custT="1"/>
      <dgm:spPr/>
      <dgm:t>
        <a:bodyPr/>
        <a:lstStyle/>
        <a:p>
          <a:r>
            <a:rPr lang="fr-CH" sz="2000"/>
            <a:t>Stress</a:t>
          </a:r>
        </a:p>
      </dgm:t>
    </dgm:pt>
    <dgm:pt modelId="{8AE453C9-FDE9-4557-A0A2-CDBCFB3E03BA}" type="parTrans" cxnId="{2941DA07-9E86-4FCF-A7AC-2B90195D519B}">
      <dgm:prSet/>
      <dgm:spPr/>
      <dgm:t>
        <a:bodyPr/>
        <a:lstStyle/>
        <a:p>
          <a:endParaRPr lang="fr-CH"/>
        </a:p>
      </dgm:t>
    </dgm:pt>
    <dgm:pt modelId="{83DF8283-7160-4A10-BB34-FBC6A7D0437C}" type="sibTrans" cxnId="{2941DA07-9E86-4FCF-A7AC-2B90195D519B}">
      <dgm:prSet/>
      <dgm:spPr/>
      <dgm:t>
        <a:bodyPr/>
        <a:lstStyle/>
        <a:p>
          <a:endParaRPr lang="fr-CH"/>
        </a:p>
      </dgm:t>
    </dgm:pt>
    <dgm:pt modelId="{0EFC69B3-B37C-481D-BC5D-5F7F3C21E1A0}" type="pres">
      <dgm:prSet presAssocID="{109066FB-0636-41C9-B725-41AC80C54E60}" presName="linear" presStyleCnt="0">
        <dgm:presLayoutVars>
          <dgm:dir/>
          <dgm:animLvl val="lvl"/>
          <dgm:resizeHandles val="exact"/>
        </dgm:presLayoutVars>
      </dgm:prSet>
      <dgm:spPr/>
    </dgm:pt>
    <dgm:pt modelId="{5CBB92DB-2DD0-44C9-832E-E6C26419DD6E}" type="pres">
      <dgm:prSet presAssocID="{0A6B9A26-2755-4196-835E-224581316ACB}" presName="parentLin" presStyleCnt="0"/>
      <dgm:spPr/>
    </dgm:pt>
    <dgm:pt modelId="{C6187578-0F73-48E9-BE8E-D74A4602142E}" type="pres">
      <dgm:prSet presAssocID="{0A6B9A26-2755-4196-835E-224581316ACB}" presName="parentLeftMargin" presStyleLbl="node1" presStyleIdx="0" presStyleCnt="3"/>
      <dgm:spPr/>
    </dgm:pt>
    <dgm:pt modelId="{AFF4F6F5-59FA-4CF8-B10D-9558153DA456}" type="pres">
      <dgm:prSet presAssocID="{0A6B9A26-2755-4196-835E-224581316A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3511FA-965D-407F-8018-0F2573BA3E6A}" type="pres">
      <dgm:prSet presAssocID="{0A6B9A26-2755-4196-835E-224581316ACB}" presName="negativeSpace" presStyleCnt="0"/>
      <dgm:spPr/>
    </dgm:pt>
    <dgm:pt modelId="{38E78D08-F964-483E-ACF6-4FB0DC89EA60}" type="pres">
      <dgm:prSet presAssocID="{0A6B9A26-2755-4196-835E-224581316ACB}" presName="childText" presStyleLbl="conFgAcc1" presStyleIdx="0" presStyleCnt="3">
        <dgm:presLayoutVars>
          <dgm:bulletEnabled val="1"/>
        </dgm:presLayoutVars>
      </dgm:prSet>
      <dgm:spPr/>
    </dgm:pt>
    <dgm:pt modelId="{78ECD01D-9492-490C-B2D6-0D2826EA0C65}" type="pres">
      <dgm:prSet presAssocID="{34559EB3-6DF8-4EA8-9C9B-90328A84AAEF}" presName="spaceBetweenRectangles" presStyleCnt="0"/>
      <dgm:spPr/>
    </dgm:pt>
    <dgm:pt modelId="{427DB72B-4FC6-40F5-A0BB-287C3DFD93B6}" type="pres">
      <dgm:prSet presAssocID="{B82CE0A8-98F6-447C-92C0-C1F01D86F631}" presName="parentLin" presStyleCnt="0"/>
      <dgm:spPr/>
    </dgm:pt>
    <dgm:pt modelId="{9079492C-B7AE-41C3-9B34-E5357B4B1DE6}" type="pres">
      <dgm:prSet presAssocID="{B82CE0A8-98F6-447C-92C0-C1F01D86F631}" presName="parentLeftMargin" presStyleLbl="node1" presStyleIdx="0" presStyleCnt="3"/>
      <dgm:spPr/>
    </dgm:pt>
    <dgm:pt modelId="{0C668698-0E95-425C-ABBA-79D540591573}" type="pres">
      <dgm:prSet presAssocID="{B82CE0A8-98F6-447C-92C0-C1F01D86F6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E0BCB6-3793-4522-B613-BF71DE28A2AF}" type="pres">
      <dgm:prSet presAssocID="{B82CE0A8-98F6-447C-92C0-C1F01D86F631}" presName="negativeSpace" presStyleCnt="0"/>
      <dgm:spPr/>
    </dgm:pt>
    <dgm:pt modelId="{091EC705-0454-4E3A-90E4-30BBED735F4B}" type="pres">
      <dgm:prSet presAssocID="{B82CE0A8-98F6-447C-92C0-C1F01D86F631}" presName="childText" presStyleLbl="conFgAcc1" presStyleIdx="1" presStyleCnt="3">
        <dgm:presLayoutVars>
          <dgm:bulletEnabled val="1"/>
        </dgm:presLayoutVars>
      </dgm:prSet>
      <dgm:spPr/>
    </dgm:pt>
    <dgm:pt modelId="{C245B9D0-7F69-4DBB-B772-0862233EEF6A}" type="pres">
      <dgm:prSet presAssocID="{5CCE4BEF-3E21-452D-A75C-554CFE38FABB}" presName="spaceBetweenRectangles" presStyleCnt="0"/>
      <dgm:spPr/>
    </dgm:pt>
    <dgm:pt modelId="{F10F2CF0-19A6-4EAD-88C9-DB4650716541}" type="pres">
      <dgm:prSet presAssocID="{D3636233-4DBC-4346-9872-1AEE4B3195A2}" presName="parentLin" presStyleCnt="0"/>
      <dgm:spPr/>
    </dgm:pt>
    <dgm:pt modelId="{953AE556-4578-4805-A6B5-CFAD0BA8EBF9}" type="pres">
      <dgm:prSet presAssocID="{D3636233-4DBC-4346-9872-1AEE4B3195A2}" presName="parentLeftMargin" presStyleLbl="node1" presStyleIdx="1" presStyleCnt="3"/>
      <dgm:spPr/>
    </dgm:pt>
    <dgm:pt modelId="{5D7744F6-74B5-4693-B900-B5C074636FA0}" type="pres">
      <dgm:prSet presAssocID="{D3636233-4DBC-4346-9872-1AEE4B3195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0E0634-7197-4829-89B5-FAEDFE70D5D6}" type="pres">
      <dgm:prSet presAssocID="{D3636233-4DBC-4346-9872-1AEE4B3195A2}" presName="negativeSpace" presStyleCnt="0"/>
      <dgm:spPr/>
    </dgm:pt>
    <dgm:pt modelId="{98914743-519E-42DE-8A50-1AF9F6AA00E3}" type="pres">
      <dgm:prSet presAssocID="{D3636233-4DBC-4346-9872-1AEE4B3195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41DA07-9E86-4FCF-A7AC-2B90195D519B}" srcId="{D3636233-4DBC-4346-9872-1AEE4B3195A2}" destId="{28B24DAB-6244-4443-B917-C700A6861E3B}" srcOrd="2" destOrd="0" parTransId="{8AE453C9-FDE9-4557-A0A2-CDBCFB3E03BA}" sibTransId="{83DF8283-7160-4A10-BB34-FBC6A7D0437C}"/>
    <dgm:cxn modelId="{55287708-B155-411C-9119-88017FCB0924}" srcId="{B82CE0A8-98F6-447C-92C0-C1F01D86F631}" destId="{E5720FFE-7EB8-4F8B-AFB4-03A0D16CE24F}" srcOrd="0" destOrd="0" parTransId="{6163D4E5-A856-46FF-927F-80F4CE855839}" sibTransId="{AA753673-3FA5-4DB6-9230-69DEBA33DA1F}"/>
    <dgm:cxn modelId="{DBF1E617-F587-4E46-B3DD-39950D151438}" srcId="{B82CE0A8-98F6-447C-92C0-C1F01D86F631}" destId="{877F0F1B-C5F1-4A1C-B96E-CC180837C99D}" srcOrd="2" destOrd="0" parTransId="{51570C8A-8CE3-45CC-9B6A-7996A9FF4C52}" sibTransId="{A3357116-CEFC-4C4B-82FF-447F8F37DBC8}"/>
    <dgm:cxn modelId="{8D8C741A-239C-41D2-833C-187D96BE573E}" srcId="{0A6B9A26-2755-4196-835E-224581316ACB}" destId="{692D2078-5E74-49EC-B535-46E960CDC0DA}" srcOrd="1" destOrd="0" parTransId="{D133016B-E2C3-40FE-AC9B-4A0AE2E5D777}" sibTransId="{8307710E-E0E2-4194-B171-A347B01445D3}"/>
    <dgm:cxn modelId="{B53DC11B-EECB-457B-BB1E-FAEB60AEFDBE}" srcId="{0A6B9A26-2755-4196-835E-224581316ACB}" destId="{3FA722DE-394B-4467-8650-C9725119CFA9}" srcOrd="2" destOrd="0" parTransId="{13F08FD8-35CE-4118-BDD7-16656D728EE3}" sibTransId="{3BB62B96-B6A6-46B9-9F6D-B6855D84D825}"/>
    <dgm:cxn modelId="{87AD4326-88E1-4E4D-8499-940AF866D333}" type="presOf" srcId="{715C0660-E51B-482E-90D7-0CA6EA61A33F}" destId="{98914743-519E-42DE-8A50-1AF9F6AA00E3}" srcOrd="0" destOrd="0" presId="urn:microsoft.com/office/officeart/2005/8/layout/list1"/>
    <dgm:cxn modelId="{13FAD534-CE9D-40D8-ADA2-AE1387B41732}" type="presOf" srcId="{3FA722DE-394B-4467-8650-C9725119CFA9}" destId="{38E78D08-F964-483E-ACF6-4FB0DC89EA60}" srcOrd="0" destOrd="2" presId="urn:microsoft.com/office/officeart/2005/8/layout/list1"/>
    <dgm:cxn modelId="{6BA7B23E-ADA5-4769-BAB7-A160BF4B1AA4}" srcId="{109066FB-0636-41C9-B725-41AC80C54E60}" destId="{0A6B9A26-2755-4196-835E-224581316ACB}" srcOrd="0" destOrd="0" parTransId="{FF591073-C698-4F8F-8E64-0723E3F9A442}" sibTransId="{34559EB3-6DF8-4EA8-9C9B-90328A84AAEF}"/>
    <dgm:cxn modelId="{6449D641-29A4-4249-9310-F5A4F247A4E9}" type="presOf" srcId="{109066FB-0636-41C9-B725-41AC80C54E60}" destId="{0EFC69B3-B37C-481D-BC5D-5F7F3C21E1A0}" srcOrd="0" destOrd="0" presId="urn:microsoft.com/office/officeart/2005/8/layout/list1"/>
    <dgm:cxn modelId="{13D5A145-66F3-47F9-8CC8-2F8D1824F361}" srcId="{109066FB-0636-41C9-B725-41AC80C54E60}" destId="{B82CE0A8-98F6-447C-92C0-C1F01D86F631}" srcOrd="1" destOrd="0" parTransId="{C3D97C64-A259-44B9-A77E-0D5684AA8EBE}" sibTransId="{5CCE4BEF-3E21-452D-A75C-554CFE38FABB}"/>
    <dgm:cxn modelId="{97F03866-AA10-4E5C-858D-CD8DB4E7C5A9}" srcId="{109066FB-0636-41C9-B725-41AC80C54E60}" destId="{D3636233-4DBC-4346-9872-1AEE4B3195A2}" srcOrd="2" destOrd="0" parTransId="{E715D1D1-F799-46DB-A1AE-BE1512E7E029}" sibTransId="{A77CD5AA-7CF0-41BA-8F3D-D912CED11A88}"/>
    <dgm:cxn modelId="{7939D14A-AD5B-4807-9EFC-AC60930DC0B4}" srcId="{B82CE0A8-98F6-447C-92C0-C1F01D86F631}" destId="{49ED986B-D5BF-4F71-B43C-139B3D3B0280}" srcOrd="3" destOrd="0" parTransId="{CCDFA3B1-9B3C-4BD2-858C-B527D36EECD5}" sibTransId="{585AE271-B11A-4B28-B058-E2001503C714}"/>
    <dgm:cxn modelId="{436DA951-60E1-48D4-9A4C-92E19485D129}" type="presOf" srcId="{D3636233-4DBC-4346-9872-1AEE4B3195A2}" destId="{953AE556-4578-4805-A6B5-CFAD0BA8EBF9}" srcOrd="0" destOrd="0" presId="urn:microsoft.com/office/officeart/2005/8/layout/list1"/>
    <dgm:cxn modelId="{997DDB57-0C79-495A-B159-BE28BC42F4CA}" srcId="{B82CE0A8-98F6-447C-92C0-C1F01D86F631}" destId="{7CFAF1B5-33DA-4B1C-8568-DACAA63CA60A}" srcOrd="1" destOrd="0" parTransId="{89D22B9C-627B-4DA1-8258-7D7ED30628DA}" sibTransId="{C56D25BE-C60E-4412-83BC-AD7AC3E8E79F}"/>
    <dgm:cxn modelId="{645C9379-CA7A-4FCD-A9AB-8130C2BE6D09}" type="presOf" srcId="{7CFAF1B5-33DA-4B1C-8568-DACAA63CA60A}" destId="{091EC705-0454-4E3A-90E4-30BBED735F4B}" srcOrd="0" destOrd="1" presId="urn:microsoft.com/office/officeart/2005/8/layout/list1"/>
    <dgm:cxn modelId="{5027FE7A-AC1C-4D96-A90E-4140DD5B3750}" srcId="{D3636233-4DBC-4346-9872-1AEE4B3195A2}" destId="{2A7B6432-2949-4C59-BB2D-8898E2018C6A}" srcOrd="1" destOrd="0" parTransId="{8E15F8DA-4D0D-4648-A92F-9BFD34539D3E}" sibTransId="{6EAAFF76-8E33-4C84-92A1-4EE00F8175CA}"/>
    <dgm:cxn modelId="{D3EDB27F-8AE2-4A9C-8D01-33948938C13E}" srcId="{0A6B9A26-2755-4196-835E-224581316ACB}" destId="{287F89EB-60D2-4A09-9148-5506F93434F2}" srcOrd="0" destOrd="0" parTransId="{722C17CA-1568-48B3-A705-C06257B5BA2E}" sibTransId="{2EF1AEB6-9203-483A-91EC-764D657EFE74}"/>
    <dgm:cxn modelId="{919B1C81-FD11-4D37-A42C-B58C5395EDEC}" type="presOf" srcId="{E5720FFE-7EB8-4F8B-AFB4-03A0D16CE24F}" destId="{091EC705-0454-4E3A-90E4-30BBED735F4B}" srcOrd="0" destOrd="0" presId="urn:microsoft.com/office/officeart/2005/8/layout/list1"/>
    <dgm:cxn modelId="{9AE43688-6599-4A16-B800-9549F012C702}" type="presOf" srcId="{877F0F1B-C5F1-4A1C-B96E-CC180837C99D}" destId="{091EC705-0454-4E3A-90E4-30BBED735F4B}" srcOrd="0" destOrd="2" presId="urn:microsoft.com/office/officeart/2005/8/layout/list1"/>
    <dgm:cxn modelId="{A0C7FD88-BB40-443B-BE9A-FB708B5A435B}" type="presOf" srcId="{0A6B9A26-2755-4196-835E-224581316ACB}" destId="{AFF4F6F5-59FA-4CF8-B10D-9558153DA456}" srcOrd="1" destOrd="0" presId="urn:microsoft.com/office/officeart/2005/8/layout/list1"/>
    <dgm:cxn modelId="{E66E2591-65F7-4E3A-B31E-76C24BC3918E}" type="presOf" srcId="{B82CE0A8-98F6-447C-92C0-C1F01D86F631}" destId="{0C668698-0E95-425C-ABBA-79D540591573}" srcOrd="1" destOrd="0" presId="urn:microsoft.com/office/officeart/2005/8/layout/list1"/>
    <dgm:cxn modelId="{C0F6B0A9-59F5-4AC5-96C3-BEF48D9BCDE0}" type="presOf" srcId="{B82CE0A8-98F6-447C-92C0-C1F01D86F631}" destId="{9079492C-B7AE-41C3-9B34-E5357B4B1DE6}" srcOrd="0" destOrd="0" presId="urn:microsoft.com/office/officeart/2005/8/layout/list1"/>
    <dgm:cxn modelId="{80A430CB-DE61-4021-B929-FE8024BEBE68}" type="presOf" srcId="{49ED986B-D5BF-4F71-B43C-139B3D3B0280}" destId="{091EC705-0454-4E3A-90E4-30BBED735F4B}" srcOrd="0" destOrd="3" presId="urn:microsoft.com/office/officeart/2005/8/layout/list1"/>
    <dgm:cxn modelId="{46AE82CD-0E5F-4C6E-B9BC-7064B525A6E3}" type="presOf" srcId="{0A6B9A26-2755-4196-835E-224581316ACB}" destId="{C6187578-0F73-48E9-BE8E-D74A4602142E}" srcOrd="0" destOrd="0" presId="urn:microsoft.com/office/officeart/2005/8/layout/list1"/>
    <dgm:cxn modelId="{CE222EE1-E2C3-40CB-A9FA-3B43827C243B}" type="presOf" srcId="{2A7B6432-2949-4C59-BB2D-8898E2018C6A}" destId="{98914743-519E-42DE-8A50-1AF9F6AA00E3}" srcOrd="0" destOrd="1" presId="urn:microsoft.com/office/officeart/2005/8/layout/list1"/>
    <dgm:cxn modelId="{5FA8A5E1-3A70-4590-9BBD-C61E92932D0B}" type="presOf" srcId="{28B24DAB-6244-4443-B917-C700A6861E3B}" destId="{98914743-519E-42DE-8A50-1AF9F6AA00E3}" srcOrd="0" destOrd="2" presId="urn:microsoft.com/office/officeart/2005/8/layout/list1"/>
    <dgm:cxn modelId="{F3E7CCE1-8802-42DE-9994-7D41ECC53076}" type="presOf" srcId="{692D2078-5E74-49EC-B535-46E960CDC0DA}" destId="{38E78D08-F964-483E-ACF6-4FB0DC89EA60}" srcOrd="0" destOrd="1" presId="urn:microsoft.com/office/officeart/2005/8/layout/list1"/>
    <dgm:cxn modelId="{757BE0ED-8600-4D61-A55F-E991EFAC4F68}" srcId="{D3636233-4DBC-4346-9872-1AEE4B3195A2}" destId="{715C0660-E51B-482E-90D7-0CA6EA61A33F}" srcOrd="0" destOrd="0" parTransId="{421EF5E1-6405-4465-B884-CC0BCD6BF137}" sibTransId="{A18EB98E-E941-4FAB-8903-26D63C15A9B4}"/>
    <dgm:cxn modelId="{8957F4F2-C970-422B-9DFD-42534B76CFCD}" type="presOf" srcId="{D3636233-4DBC-4346-9872-1AEE4B3195A2}" destId="{5D7744F6-74B5-4693-B900-B5C074636FA0}" srcOrd="1" destOrd="0" presId="urn:microsoft.com/office/officeart/2005/8/layout/list1"/>
    <dgm:cxn modelId="{46C6F5F5-315B-441B-AF4D-A316D88B611E}" type="presOf" srcId="{287F89EB-60D2-4A09-9148-5506F93434F2}" destId="{38E78D08-F964-483E-ACF6-4FB0DC89EA60}" srcOrd="0" destOrd="0" presId="urn:microsoft.com/office/officeart/2005/8/layout/list1"/>
    <dgm:cxn modelId="{3FB1021E-C513-4B6F-AF1D-D749123052BA}" type="presParOf" srcId="{0EFC69B3-B37C-481D-BC5D-5F7F3C21E1A0}" destId="{5CBB92DB-2DD0-44C9-832E-E6C26419DD6E}" srcOrd="0" destOrd="0" presId="urn:microsoft.com/office/officeart/2005/8/layout/list1"/>
    <dgm:cxn modelId="{1EB429BB-0B9D-4951-8EDD-A7E02955F6A0}" type="presParOf" srcId="{5CBB92DB-2DD0-44C9-832E-E6C26419DD6E}" destId="{C6187578-0F73-48E9-BE8E-D74A4602142E}" srcOrd="0" destOrd="0" presId="urn:microsoft.com/office/officeart/2005/8/layout/list1"/>
    <dgm:cxn modelId="{FC196FE0-C55C-4654-B488-8434D97CC6E0}" type="presParOf" srcId="{5CBB92DB-2DD0-44C9-832E-E6C26419DD6E}" destId="{AFF4F6F5-59FA-4CF8-B10D-9558153DA456}" srcOrd="1" destOrd="0" presId="urn:microsoft.com/office/officeart/2005/8/layout/list1"/>
    <dgm:cxn modelId="{3C11832B-203F-4E8E-A711-4B08E43D60A7}" type="presParOf" srcId="{0EFC69B3-B37C-481D-BC5D-5F7F3C21E1A0}" destId="{7F3511FA-965D-407F-8018-0F2573BA3E6A}" srcOrd="1" destOrd="0" presId="urn:microsoft.com/office/officeart/2005/8/layout/list1"/>
    <dgm:cxn modelId="{74BF13A5-1631-4702-921F-4393175BE54B}" type="presParOf" srcId="{0EFC69B3-B37C-481D-BC5D-5F7F3C21E1A0}" destId="{38E78D08-F964-483E-ACF6-4FB0DC89EA60}" srcOrd="2" destOrd="0" presId="urn:microsoft.com/office/officeart/2005/8/layout/list1"/>
    <dgm:cxn modelId="{5D20A6FB-2B72-4E3A-9CF3-85F7E15141FF}" type="presParOf" srcId="{0EFC69B3-B37C-481D-BC5D-5F7F3C21E1A0}" destId="{78ECD01D-9492-490C-B2D6-0D2826EA0C65}" srcOrd="3" destOrd="0" presId="urn:microsoft.com/office/officeart/2005/8/layout/list1"/>
    <dgm:cxn modelId="{A68F8AFE-7677-40B4-989C-E8516462BDDE}" type="presParOf" srcId="{0EFC69B3-B37C-481D-BC5D-5F7F3C21E1A0}" destId="{427DB72B-4FC6-40F5-A0BB-287C3DFD93B6}" srcOrd="4" destOrd="0" presId="urn:microsoft.com/office/officeart/2005/8/layout/list1"/>
    <dgm:cxn modelId="{236D5A55-3AB6-4061-A7F9-79AF092D888E}" type="presParOf" srcId="{427DB72B-4FC6-40F5-A0BB-287C3DFD93B6}" destId="{9079492C-B7AE-41C3-9B34-E5357B4B1DE6}" srcOrd="0" destOrd="0" presId="urn:microsoft.com/office/officeart/2005/8/layout/list1"/>
    <dgm:cxn modelId="{90E74AEE-E815-45C3-B05B-C771EB5727F1}" type="presParOf" srcId="{427DB72B-4FC6-40F5-A0BB-287C3DFD93B6}" destId="{0C668698-0E95-425C-ABBA-79D540591573}" srcOrd="1" destOrd="0" presId="urn:microsoft.com/office/officeart/2005/8/layout/list1"/>
    <dgm:cxn modelId="{53A694DB-22D5-42C4-AF17-95779AA4FAA3}" type="presParOf" srcId="{0EFC69B3-B37C-481D-BC5D-5F7F3C21E1A0}" destId="{2AE0BCB6-3793-4522-B613-BF71DE28A2AF}" srcOrd="5" destOrd="0" presId="urn:microsoft.com/office/officeart/2005/8/layout/list1"/>
    <dgm:cxn modelId="{BDAC3CDD-5FA2-474C-8AD4-78D30E33DC66}" type="presParOf" srcId="{0EFC69B3-B37C-481D-BC5D-5F7F3C21E1A0}" destId="{091EC705-0454-4E3A-90E4-30BBED735F4B}" srcOrd="6" destOrd="0" presId="urn:microsoft.com/office/officeart/2005/8/layout/list1"/>
    <dgm:cxn modelId="{BF7F42E9-87EB-498F-9C77-28DA007DC77B}" type="presParOf" srcId="{0EFC69B3-B37C-481D-BC5D-5F7F3C21E1A0}" destId="{C245B9D0-7F69-4DBB-B772-0862233EEF6A}" srcOrd="7" destOrd="0" presId="urn:microsoft.com/office/officeart/2005/8/layout/list1"/>
    <dgm:cxn modelId="{CE8D5223-C290-45B3-B763-56623CD9D3AB}" type="presParOf" srcId="{0EFC69B3-B37C-481D-BC5D-5F7F3C21E1A0}" destId="{F10F2CF0-19A6-4EAD-88C9-DB4650716541}" srcOrd="8" destOrd="0" presId="urn:microsoft.com/office/officeart/2005/8/layout/list1"/>
    <dgm:cxn modelId="{7A8A555E-17CA-45BB-AEEA-BED091E8A4D9}" type="presParOf" srcId="{F10F2CF0-19A6-4EAD-88C9-DB4650716541}" destId="{953AE556-4578-4805-A6B5-CFAD0BA8EBF9}" srcOrd="0" destOrd="0" presId="urn:microsoft.com/office/officeart/2005/8/layout/list1"/>
    <dgm:cxn modelId="{7E6EF5D3-9653-4933-A3A5-15EE4FE8D931}" type="presParOf" srcId="{F10F2CF0-19A6-4EAD-88C9-DB4650716541}" destId="{5D7744F6-74B5-4693-B900-B5C074636FA0}" srcOrd="1" destOrd="0" presId="urn:microsoft.com/office/officeart/2005/8/layout/list1"/>
    <dgm:cxn modelId="{4C4A4ADF-5399-4022-A41B-9A2E139DA30E}" type="presParOf" srcId="{0EFC69B3-B37C-481D-BC5D-5F7F3C21E1A0}" destId="{0C0E0634-7197-4829-89B5-FAEDFE70D5D6}" srcOrd="9" destOrd="0" presId="urn:microsoft.com/office/officeart/2005/8/layout/list1"/>
    <dgm:cxn modelId="{086CEAF6-185E-401F-BB1F-80750DC4BA89}" type="presParOf" srcId="{0EFC69B3-B37C-481D-BC5D-5F7F3C21E1A0}" destId="{98914743-519E-42DE-8A50-1AF9F6AA00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58B26-CBA5-7B42-B4AD-ECB919563FEB}">
      <dsp:nvSpPr>
        <dsp:cNvPr id="0" name=""/>
        <dsp:cNvSpPr/>
      </dsp:nvSpPr>
      <dsp:spPr>
        <a:xfrm>
          <a:off x="0" y="84046"/>
          <a:ext cx="5393361" cy="1006931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>
              <a:solidFill>
                <a:schemeClr val="tx1"/>
              </a:solidFill>
            </a:rPr>
            <a:t>D’appliquer les recommandations en terme de précautions en matière d’hygiène et de sécurité </a:t>
          </a:r>
          <a:endParaRPr lang="en-US" sz="1800" kern="1200">
            <a:solidFill>
              <a:schemeClr val="tx1"/>
            </a:solidFill>
          </a:endParaRPr>
        </a:p>
      </dsp:txBody>
      <dsp:txXfrm>
        <a:off x="49154" y="133200"/>
        <a:ext cx="5295053" cy="908623"/>
      </dsp:txXfrm>
    </dsp:sp>
    <dsp:sp modelId="{DFA14035-9323-EE4C-BFF7-8B1AEEFE1874}">
      <dsp:nvSpPr>
        <dsp:cNvPr id="0" name=""/>
        <dsp:cNvSpPr/>
      </dsp:nvSpPr>
      <dsp:spPr>
        <a:xfrm>
          <a:off x="0" y="1142817"/>
          <a:ext cx="5393361" cy="100693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>
              <a:solidFill>
                <a:schemeClr val="tx1"/>
              </a:solidFill>
            </a:rPr>
            <a:t>D’évaluer une situation afin de prendre une décision en fonction des besoins de soins </a:t>
          </a:r>
          <a:r>
            <a:rPr lang="fr-CH" sz="1800" kern="1200" err="1">
              <a:solidFill>
                <a:schemeClr val="tx1"/>
              </a:solidFill>
            </a:rPr>
            <a:t>préhospitaliers</a:t>
          </a:r>
          <a:r>
            <a:rPr lang="fr-CH" sz="1800" kern="1200">
              <a:solidFill>
                <a:schemeClr val="tx1"/>
              </a:solidFill>
            </a:rPr>
            <a:t> requis</a:t>
          </a:r>
          <a:endParaRPr lang="en-US" sz="1800" kern="1200">
            <a:solidFill>
              <a:schemeClr val="tx1"/>
            </a:solidFill>
          </a:endParaRPr>
        </a:p>
      </dsp:txBody>
      <dsp:txXfrm>
        <a:off x="49154" y="1191971"/>
        <a:ext cx="5295053" cy="908623"/>
      </dsp:txXfrm>
    </dsp:sp>
    <dsp:sp modelId="{A1E0BB8D-1EA4-C44E-A65F-88CE02DF1720}">
      <dsp:nvSpPr>
        <dsp:cNvPr id="0" name=""/>
        <dsp:cNvSpPr/>
      </dsp:nvSpPr>
      <dsp:spPr>
        <a:xfrm>
          <a:off x="0" y="2201589"/>
          <a:ext cx="5393361" cy="100693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>
              <a:solidFill>
                <a:schemeClr val="tx1"/>
              </a:solidFill>
            </a:rPr>
            <a:t>De déclencher l’alarme et faire des transmissions efficientes</a:t>
          </a:r>
          <a:endParaRPr lang="en-US" sz="1800" kern="1200">
            <a:solidFill>
              <a:schemeClr val="tx1"/>
            </a:solidFill>
          </a:endParaRPr>
        </a:p>
      </dsp:txBody>
      <dsp:txXfrm>
        <a:off x="49154" y="2250743"/>
        <a:ext cx="5295053" cy="908623"/>
      </dsp:txXfrm>
    </dsp:sp>
    <dsp:sp modelId="{A936B762-4A28-0D4A-ADF6-E80207145CA0}">
      <dsp:nvSpPr>
        <dsp:cNvPr id="0" name=""/>
        <dsp:cNvSpPr/>
      </dsp:nvSpPr>
      <dsp:spPr>
        <a:xfrm>
          <a:off x="0" y="3260360"/>
          <a:ext cx="5393361" cy="10069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>
              <a:solidFill>
                <a:schemeClr val="tx1"/>
              </a:solidFill>
            </a:rPr>
            <a:t>De différencier une situation selon des critères de stabilité et de prodiguer les premiers soins nécessaires jusqu’à l’arrivée des secours </a:t>
          </a:r>
          <a:endParaRPr lang="en-US" sz="1800" kern="1200">
            <a:solidFill>
              <a:schemeClr val="tx1"/>
            </a:solidFill>
          </a:endParaRPr>
        </a:p>
      </dsp:txBody>
      <dsp:txXfrm>
        <a:off x="49154" y="3309514"/>
        <a:ext cx="5295053" cy="9086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5992-6ADD-444F-ABC4-6EE4678AD83D}">
      <dsp:nvSpPr>
        <dsp:cNvPr id="0" name=""/>
        <dsp:cNvSpPr/>
      </dsp:nvSpPr>
      <dsp:spPr>
        <a:xfrm>
          <a:off x="2970138" y="566359"/>
          <a:ext cx="4939045" cy="154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431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Chaque année en suisse</a:t>
          </a:r>
          <a:endParaRPr lang="fr-CH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8000 arrêt cardio-circulatoire</a:t>
          </a:r>
          <a:endParaRPr lang="fr-CH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1600 accident vasculaires cérébraux</a:t>
          </a:r>
          <a:endParaRPr lang="fr-CH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30000 infarctus</a:t>
          </a:r>
          <a:endParaRPr lang="fr-CH" sz="1900" kern="1200"/>
        </a:p>
      </dsp:txBody>
      <dsp:txXfrm>
        <a:off x="2970138" y="566359"/>
        <a:ext cx="4939045" cy="1543451"/>
      </dsp:txXfrm>
    </dsp:sp>
    <dsp:sp modelId="{423859DC-8112-A84B-934F-CA69D2FA6A58}">
      <dsp:nvSpPr>
        <dsp:cNvPr id="0" name=""/>
        <dsp:cNvSpPr/>
      </dsp:nvSpPr>
      <dsp:spPr>
        <a:xfrm>
          <a:off x="2508983" y="298492"/>
          <a:ext cx="1396275" cy="171047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2DA23-B16E-2E43-B593-A2322164DDBE}">
      <dsp:nvSpPr>
        <dsp:cNvPr id="0" name=""/>
        <dsp:cNvSpPr/>
      </dsp:nvSpPr>
      <dsp:spPr>
        <a:xfrm>
          <a:off x="209234" y="2509393"/>
          <a:ext cx="4939045" cy="154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43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L’infarctus est la 1</a:t>
          </a:r>
          <a:r>
            <a:rPr lang="fr-FR" sz="2400" kern="1200" baseline="30000"/>
            <a:t>ère</a:t>
          </a:r>
          <a:r>
            <a:rPr lang="fr-FR" sz="2400" kern="1200"/>
            <a:t> cause de décès</a:t>
          </a:r>
          <a:endParaRPr lang="fr-CH" sz="2400" kern="1200"/>
        </a:p>
      </dsp:txBody>
      <dsp:txXfrm>
        <a:off x="209234" y="2509393"/>
        <a:ext cx="4939045" cy="1543451"/>
      </dsp:txXfrm>
    </dsp:sp>
    <dsp:sp modelId="{A76C6A27-50A7-B849-918D-69C27F35FB7D}">
      <dsp:nvSpPr>
        <dsp:cNvPr id="0" name=""/>
        <dsp:cNvSpPr/>
      </dsp:nvSpPr>
      <dsp:spPr>
        <a:xfrm>
          <a:off x="3440" y="2286450"/>
          <a:ext cx="1080416" cy="162062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95E7A-D78F-0B4C-9B9E-CC39F6421FE4}">
      <dsp:nvSpPr>
        <dsp:cNvPr id="0" name=""/>
        <dsp:cNvSpPr/>
      </dsp:nvSpPr>
      <dsp:spPr>
        <a:xfrm>
          <a:off x="5573113" y="2509393"/>
          <a:ext cx="4939045" cy="154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43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4 urgences sur 5 ce produisent en dehors de l’hôpital  </a:t>
          </a:r>
          <a:endParaRPr lang="fr-CH" sz="2400" kern="1200"/>
        </a:p>
      </dsp:txBody>
      <dsp:txXfrm>
        <a:off x="5573113" y="2509393"/>
        <a:ext cx="4939045" cy="1543451"/>
      </dsp:txXfrm>
    </dsp:sp>
    <dsp:sp modelId="{84ED7D39-87C2-3F48-A970-5DDAE83AD202}">
      <dsp:nvSpPr>
        <dsp:cNvPr id="0" name=""/>
        <dsp:cNvSpPr/>
      </dsp:nvSpPr>
      <dsp:spPr>
        <a:xfrm>
          <a:off x="5361172" y="2286450"/>
          <a:ext cx="1092711" cy="162062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163E2-1D24-48AD-94B4-2098582B3CE7}">
      <dsp:nvSpPr>
        <dsp:cNvPr id="0" name=""/>
        <dsp:cNvSpPr/>
      </dsp:nvSpPr>
      <dsp:spPr>
        <a:xfrm>
          <a:off x="0" y="343133"/>
          <a:ext cx="7877555" cy="2300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386" tIns="458216" rIns="61138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 dirty="0"/>
            <a:t>5 ventilations avant massage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 dirty="0"/>
            <a:t>15:2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 dirty="0"/>
            <a:t>1 main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 dirty="0"/>
            <a:t>Défibrillation pédiatrique</a:t>
          </a:r>
        </a:p>
      </dsp:txBody>
      <dsp:txXfrm>
        <a:off x="0" y="343133"/>
        <a:ext cx="7877555" cy="2300464"/>
      </dsp:txXfrm>
    </dsp:sp>
    <dsp:sp modelId="{BE73E0C3-57A0-4816-B84F-F1CFB0FE1CEC}">
      <dsp:nvSpPr>
        <dsp:cNvPr id="0" name=""/>
        <dsp:cNvSpPr/>
      </dsp:nvSpPr>
      <dsp:spPr>
        <a:xfrm>
          <a:off x="393877" y="18413"/>
          <a:ext cx="5514288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427" tIns="0" rIns="2084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b="1" kern="1200" dirty="0"/>
            <a:t>1 an et +</a:t>
          </a:r>
        </a:p>
      </dsp:txBody>
      <dsp:txXfrm>
        <a:off x="425580" y="50116"/>
        <a:ext cx="5450882" cy="586034"/>
      </dsp:txXfrm>
    </dsp:sp>
    <dsp:sp modelId="{2F1DA78F-E1FD-491E-B768-5C77AE31AAD6}">
      <dsp:nvSpPr>
        <dsp:cNvPr id="0" name=""/>
        <dsp:cNvSpPr/>
      </dsp:nvSpPr>
      <dsp:spPr>
        <a:xfrm>
          <a:off x="0" y="3105531"/>
          <a:ext cx="7877555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386" tIns="458216" rIns="61138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/>
            <a:t>5 ventilations avant massage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/>
            <a:t>15:2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/>
            <a:t>2 doigts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1" kern="1200" dirty="0"/>
            <a:t>Pas de défibrillation</a:t>
          </a:r>
        </a:p>
      </dsp:txBody>
      <dsp:txXfrm>
        <a:off x="0" y="3105531"/>
        <a:ext cx="7877555" cy="2148300"/>
      </dsp:txXfrm>
    </dsp:sp>
    <dsp:sp modelId="{34EA8310-C640-488E-A2E9-5AF32FB948B5}">
      <dsp:nvSpPr>
        <dsp:cNvPr id="0" name=""/>
        <dsp:cNvSpPr/>
      </dsp:nvSpPr>
      <dsp:spPr>
        <a:xfrm>
          <a:off x="393877" y="2762397"/>
          <a:ext cx="5514288" cy="6494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427" tIns="0" rIns="2084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b="1" kern="1200" dirty="0"/>
            <a:t>&gt; d’un 1 an</a:t>
          </a:r>
        </a:p>
      </dsp:txBody>
      <dsp:txXfrm>
        <a:off x="425580" y="2794100"/>
        <a:ext cx="545088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50BD1-F2FC-8847-AFB9-269181899CDA}">
      <dsp:nvSpPr>
        <dsp:cNvPr id="0" name=""/>
        <dsp:cNvSpPr/>
      </dsp:nvSpPr>
      <dsp:spPr>
        <a:xfrm>
          <a:off x="0" y="66873"/>
          <a:ext cx="6659379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Cadre légal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87948"/>
        <a:ext cx="6617229" cy="389580"/>
      </dsp:txXfrm>
    </dsp:sp>
    <dsp:sp modelId="{53B6DDE6-4873-8F4C-A751-6E978962EB4A}">
      <dsp:nvSpPr>
        <dsp:cNvPr id="0" name=""/>
        <dsp:cNvSpPr/>
      </dsp:nvSpPr>
      <dsp:spPr>
        <a:xfrm>
          <a:off x="0" y="550443"/>
          <a:ext cx="6659379" cy="431730"/>
        </a:xfrm>
        <a:prstGeom prst="roundRect">
          <a:avLst/>
        </a:prstGeom>
        <a:solidFill>
          <a:schemeClr val="accent5">
            <a:hueOff val="-563212"/>
            <a:satOff val="-14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Propre motivation à porter secours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571518"/>
        <a:ext cx="6617229" cy="389580"/>
      </dsp:txXfrm>
    </dsp:sp>
    <dsp:sp modelId="{4BF499B0-D6B6-CF46-87EC-39691C30E688}">
      <dsp:nvSpPr>
        <dsp:cNvPr id="0" name=""/>
        <dsp:cNvSpPr/>
      </dsp:nvSpPr>
      <dsp:spPr>
        <a:xfrm>
          <a:off x="0" y="1034013"/>
          <a:ext cx="6659379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>
            <a:solidFill>
              <a:schemeClr val="tx1"/>
            </a:solidFill>
          </a:endParaRPr>
        </a:p>
      </dsp:txBody>
      <dsp:txXfrm>
        <a:off x="21075" y="1055088"/>
        <a:ext cx="6617229" cy="389580"/>
      </dsp:txXfrm>
    </dsp:sp>
    <dsp:sp modelId="{F3830013-DC2F-5140-A4D1-D9AAD84335E8}">
      <dsp:nvSpPr>
        <dsp:cNvPr id="0" name=""/>
        <dsp:cNvSpPr/>
      </dsp:nvSpPr>
      <dsp:spPr>
        <a:xfrm>
          <a:off x="0" y="1517583"/>
          <a:ext cx="6659379" cy="43173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Sécurité et hygiène 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1538658"/>
        <a:ext cx="6617229" cy="389580"/>
      </dsp:txXfrm>
    </dsp:sp>
    <dsp:sp modelId="{7E3600EE-C6D0-A24C-A438-753826C06D08}">
      <dsp:nvSpPr>
        <dsp:cNvPr id="0" name=""/>
        <dsp:cNvSpPr/>
      </dsp:nvSpPr>
      <dsp:spPr>
        <a:xfrm>
          <a:off x="0" y="2001153"/>
          <a:ext cx="6659379" cy="4317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évaluation du patient, schéma C-ABC</a:t>
          </a:r>
          <a:endParaRPr lang="fr-FR" sz="1800" kern="1200">
            <a:solidFill>
              <a:schemeClr val="tx1"/>
            </a:solidFill>
          </a:endParaRPr>
        </a:p>
      </dsp:txBody>
      <dsp:txXfrm>
        <a:off x="21075" y="2022228"/>
        <a:ext cx="6617229" cy="389580"/>
      </dsp:txXfrm>
    </dsp:sp>
    <dsp:sp modelId="{45ABB467-2A05-9D44-BEE8-397C28DCBABB}">
      <dsp:nvSpPr>
        <dsp:cNvPr id="0" name=""/>
        <dsp:cNvSpPr/>
      </dsp:nvSpPr>
      <dsp:spPr>
        <a:xfrm>
          <a:off x="0" y="2484723"/>
          <a:ext cx="6659379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chemeClr val="tx1"/>
            </a:solidFill>
          </a:endParaRPr>
        </a:p>
      </dsp:txBody>
      <dsp:txXfrm>
        <a:off x="21075" y="2505798"/>
        <a:ext cx="6617229" cy="389580"/>
      </dsp:txXfrm>
    </dsp:sp>
    <dsp:sp modelId="{CDE45F43-8D6B-7242-B446-B08701A9554B}">
      <dsp:nvSpPr>
        <dsp:cNvPr id="0" name=""/>
        <dsp:cNvSpPr/>
      </dsp:nvSpPr>
      <dsp:spPr>
        <a:xfrm>
          <a:off x="0" y="2968293"/>
          <a:ext cx="6659379" cy="431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Alarme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2989368"/>
        <a:ext cx="6617229" cy="389580"/>
      </dsp:txXfrm>
    </dsp:sp>
    <dsp:sp modelId="{F9ED7D79-27D8-194D-A2C0-DBEC94D70404}">
      <dsp:nvSpPr>
        <dsp:cNvPr id="0" name=""/>
        <dsp:cNvSpPr/>
      </dsp:nvSpPr>
      <dsp:spPr>
        <a:xfrm>
          <a:off x="0" y="3451863"/>
          <a:ext cx="6659379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>
            <a:solidFill>
              <a:schemeClr val="tx1"/>
            </a:solidFill>
          </a:endParaRPr>
        </a:p>
      </dsp:txBody>
      <dsp:txXfrm>
        <a:off x="21075" y="3472938"/>
        <a:ext cx="6617229" cy="389580"/>
      </dsp:txXfrm>
    </dsp:sp>
    <dsp:sp modelId="{70C9D313-40E4-544A-BB67-DB91E557CA87}">
      <dsp:nvSpPr>
        <dsp:cNvPr id="0" name=""/>
        <dsp:cNvSpPr/>
      </dsp:nvSpPr>
      <dsp:spPr>
        <a:xfrm>
          <a:off x="0" y="3935433"/>
          <a:ext cx="6659379" cy="4317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baseline="0">
              <a:solidFill>
                <a:schemeClr val="tx1"/>
              </a:solidFill>
            </a:rPr>
            <a:t>BLS-AED adulte</a:t>
          </a:r>
          <a:endParaRPr lang="en-US" sz="1800" b="1" kern="1200" baseline="0">
            <a:solidFill>
              <a:schemeClr val="tx1"/>
            </a:solidFill>
          </a:endParaRPr>
        </a:p>
      </dsp:txBody>
      <dsp:txXfrm>
        <a:off x="21075" y="3956508"/>
        <a:ext cx="6617229" cy="389580"/>
      </dsp:txXfrm>
    </dsp:sp>
    <dsp:sp modelId="{3CA214E3-AFBA-6E4C-B587-E3B8A61C63B9}">
      <dsp:nvSpPr>
        <dsp:cNvPr id="0" name=""/>
        <dsp:cNvSpPr/>
      </dsp:nvSpPr>
      <dsp:spPr>
        <a:xfrm>
          <a:off x="0" y="4419003"/>
          <a:ext cx="6659379" cy="43173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Position Latérale de Sécurité 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4440078"/>
        <a:ext cx="6617229" cy="389580"/>
      </dsp:txXfrm>
    </dsp:sp>
    <dsp:sp modelId="{9DBE9ED3-D368-084D-AA97-587026B9FFA3}">
      <dsp:nvSpPr>
        <dsp:cNvPr id="0" name=""/>
        <dsp:cNvSpPr/>
      </dsp:nvSpPr>
      <dsp:spPr>
        <a:xfrm>
          <a:off x="0" y="4902573"/>
          <a:ext cx="6659379" cy="43173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baseline="0">
              <a:solidFill>
                <a:schemeClr val="tx1"/>
              </a:solidFill>
            </a:rPr>
            <a:t>Accident Vasculaire Cérébral, infarctus </a:t>
          </a:r>
          <a:endParaRPr lang="en-US" sz="1800" kern="1200" baseline="0">
            <a:solidFill>
              <a:schemeClr val="tx1"/>
            </a:solidFill>
          </a:endParaRPr>
        </a:p>
      </dsp:txBody>
      <dsp:txXfrm>
        <a:off x="21075" y="4923648"/>
        <a:ext cx="6617229" cy="389580"/>
      </dsp:txXfrm>
    </dsp:sp>
    <dsp:sp modelId="{FC994A46-BB95-0841-A69F-D9A4F009B1D4}">
      <dsp:nvSpPr>
        <dsp:cNvPr id="0" name=""/>
        <dsp:cNvSpPr/>
      </dsp:nvSpPr>
      <dsp:spPr>
        <a:xfrm>
          <a:off x="0" y="5386143"/>
          <a:ext cx="6659379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>
            <a:solidFill>
              <a:schemeClr val="tx1"/>
            </a:solidFill>
          </a:endParaRPr>
        </a:p>
      </dsp:txBody>
      <dsp:txXfrm>
        <a:off x="21075" y="5407218"/>
        <a:ext cx="6617229" cy="389580"/>
      </dsp:txXfrm>
    </dsp:sp>
    <dsp:sp modelId="{C47D5F84-80BC-D949-884E-F3C95A671FF4}">
      <dsp:nvSpPr>
        <dsp:cNvPr id="0" name=""/>
        <dsp:cNvSpPr/>
      </dsp:nvSpPr>
      <dsp:spPr>
        <a:xfrm>
          <a:off x="0" y="5869713"/>
          <a:ext cx="6659379" cy="431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baseline="0">
              <a:solidFill>
                <a:schemeClr val="tx1"/>
              </a:solidFill>
            </a:rPr>
            <a:t>BLS pédiatrique</a:t>
          </a:r>
          <a:endParaRPr lang="en-US" sz="1800" b="1" kern="1200" baseline="0">
            <a:solidFill>
              <a:schemeClr val="tx1"/>
            </a:solidFill>
          </a:endParaRPr>
        </a:p>
      </dsp:txBody>
      <dsp:txXfrm>
        <a:off x="21075" y="5890788"/>
        <a:ext cx="6617229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25AB7-8246-41DB-A6A1-B0802249A2D2}">
      <dsp:nvSpPr>
        <dsp:cNvPr id="0" name=""/>
        <dsp:cNvSpPr/>
      </dsp:nvSpPr>
      <dsp:spPr>
        <a:xfrm>
          <a:off x="805016" y="212440"/>
          <a:ext cx="800507" cy="800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A8137-C89B-4B96-882A-F1FE9A16C662}">
      <dsp:nvSpPr>
        <dsp:cNvPr id="0" name=""/>
        <dsp:cNvSpPr/>
      </dsp:nvSpPr>
      <dsp:spPr>
        <a:xfrm>
          <a:off x="315817" y="1279905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/>
            <a:t>14 heures sur 2 jours </a:t>
          </a:r>
          <a:endParaRPr lang="en-US" sz="1500" kern="1200"/>
        </a:p>
      </dsp:txBody>
      <dsp:txXfrm>
        <a:off x="315817" y="1279905"/>
        <a:ext cx="1778906" cy="711562"/>
      </dsp:txXfrm>
    </dsp:sp>
    <dsp:sp modelId="{AEFED835-C136-46F4-8057-FFFA17793AE2}">
      <dsp:nvSpPr>
        <dsp:cNvPr id="0" name=""/>
        <dsp:cNvSpPr/>
      </dsp:nvSpPr>
      <dsp:spPr>
        <a:xfrm>
          <a:off x="2895231" y="212440"/>
          <a:ext cx="800507" cy="800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DF51B-ACC6-40C6-9F61-06D4BD48F704}">
      <dsp:nvSpPr>
        <dsp:cNvPr id="0" name=""/>
        <dsp:cNvSpPr/>
      </dsp:nvSpPr>
      <dsp:spPr>
        <a:xfrm>
          <a:off x="2406032" y="1279905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/>
            <a:t>Validité de 2 ans </a:t>
          </a:r>
          <a:endParaRPr lang="en-US" sz="1500" kern="1200"/>
        </a:p>
      </dsp:txBody>
      <dsp:txXfrm>
        <a:off x="2406032" y="1279905"/>
        <a:ext cx="1778906" cy="711562"/>
      </dsp:txXfrm>
    </dsp:sp>
    <dsp:sp modelId="{8F4D7271-74E8-4B29-BB0D-4C573CC59342}">
      <dsp:nvSpPr>
        <dsp:cNvPr id="0" name=""/>
        <dsp:cNvSpPr/>
      </dsp:nvSpPr>
      <dsp:spPr>
        <a:xfrm>
          <a:off x="805016" y="2436194"/>
          <a:ext cx="800507" cy="800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C33F1-6CD3-4A04-B55D-9FD0720A59D3}">
      <dsp:nvSpPr>
        <dsp:cNvPr id="0" name=""/>
        <dsp:cNvSpPr/>
      </dsp:nvSpPr>
      <dsp:spPr>
        <a:xfrm>
          <a:off x="315817" y="3503658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/>
            <a:t>Certification BLS-AED par la SRC</a:t>
          </a:r>
          <a:endParaRPr lang="en-US" sz="1500" kern="1200"/>
        </a:p>
      </dsp:txBody>
      <dsp:txXfrm>
        <a:off x="315817" y="3503658"/>
        <a:ext cx="1778906" cy="711562"/>
      </dsp:txXfrm>
    </dsp:sp>
    <dsp:sp modelId="{7E831063-0D3B-40E4-8E54-9CCD37763CCD}">
      <dsp:nvSpPr>
        <dsp:cNvPr id="0" name=""/>
        <dsp:cNvSpPr/>
      </dsp:nvSpPr>
      <dsp:spPr>
        <a:xfrm>
          <a:off x="2895231" y="2436194"/>
          <a:ext cx="800507" cy="800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02A8E-727D-4772-8661-00E6F98758D5}">
      <dsp:nvSpPr>
        <dsp:cNvPr id="0" name=""/>
        <dsp:cNvSpPr/>
      </dsp:nvSpPr>
      <dsp:spPr>
        <a:xfrm>
          <a:off x="2406032" y="3503658"/>
          <a:ext cx="1778906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/>
            <a:t>Certification Secourisme niveau 1 par l’IAS   </a:t>
          </a:r>
          <a:endParaRPr lang="en-US" sz="1500" kern="1200"/>
        </a:p>
      </dsp:txBody>
      <dsp:txXfrm>
        <a:off x="2406032" y="3503658"/>
        <a:ext cx="1778906" cy="711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6A214-36DA-48C5-BAAD-848B45C053C8}">
      <dsp:nvSpPr>
        <dsp:cNvPr id="0" name=""/>
        <dsp:cNvSpPr/>
      </dsp:nvSpPr>
      <dsp:spPr>
        <a:xfrm>
          <a:off x="2975" y="927654"/>
          <a:ext cx="2900812" cy="950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000" b="1" kern="1200">
              <a:solidFill>
                <a:schemeClr val="tx1"/>
              </a:solidFill>
            </a:rPr>
            <a:t>Sécurité</a:t>
          </a:r>
        </a:p>
      </dsp:txBody>
      <dsp:txXfrm>
        <a:off x="2975" y="927654"/>
        <a:ext cx="2900812" cy="950400"/>
      </dsp:txXfrm>
    </dsp:sp>
    <dsp:sp modelId="{E5994159-A644-4370-8CFF-B6E416E6D44C}">
      <dsp:nvSpPr>
        <dsp:cNvPr id="0" name=""/>
        <dsp:cNvSpPr/>
      </dsp:nvSpPr>
      <dsp:spPr>
        <a:xfrm>
          <a:off x="2975" y="1878054"/>
          <a:ext cx="2900812" cy="1856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300" kern="1200">
              <a:solidFill>
                <a:schemeClr val="tx1"/>
              </a:solidFill>
            </a:rPr>
            <a:t>Route, feu, gaz, armes, animaux</a:t>
          </a:r>
        </a:p>
      </dsp:txBody>
      <dsp:txXfrm>
        <a:off x="2975" y="1878054"/>
        <a:ext cx="2900812" cy="1856992"/>
      </dsp:txXfrm>
    </dsp:sp>
    <dsp:sp modelId="{2DF302F4-82E6-45C5-8A50-E7CDCC48FC93}">
      <dsp:nvSpPr>
        <dsp:cNvPr id="0" name=""/>
        <dsp:cNvSpPr/>
      </dsp:nvSpPr>
      <dsp:spPr>
        <a:xfrm>
          <a:off x="3383784" y="946282"/>
          <a:ext cx="2900812" cy="9504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000" b="1" kern="1200">
              <a:solidFill>
                <a:schemeClr val="tx1"/>
              </a:solidFill>
            </a:rPr>
            <a:t>Scène</a:t>
          </a:r>
        </a:p>
      </dsp:txBody>
      <dsp:txXfrm>
        <a:off x="3383784" y="946282"/>
        <a:ext cx="2900812" cy="950400"/>
      </dsp:txXfrm>
    </dsp:sp>
    <dsp:sp modelId="{54F6C012-5C0A-4DF3-A22C-F0F8FE3D94F5}">
      <dsp:nvSpPr>
        <dsp:cNvPr id="0" name=""/>
        <dsp:cNvSpPr/>
      </dsp:nvSpPr>
      <dsp:spPr>
        <a:xfrm>
          <a:off x="3384422" y="1886058"/>
          <a:ext cx="2900812" cy="18569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300" kern="1200">
              <a:solidFill>
                <a:schemeClr val="tx1"/>
              </a:solidFill>
            </a:rPr>
            <a:t>Lieu, météo</a:t>
          </a:r>
        </a:p>
      </dsp:txBody>
      <dsp:txXfrm>
        <a:off x="3384422" y="1886058"/>
        <a:ext cx="2900812" cy="1856992"/>
      </dsp:txXfrm>
    </dsp:sp>
    <dsp:sp modelId="{6BE8E9A9-4E33-4F9F-831E-838CD07E614A}">
      <dsp:nvSpPr>
        <dsp:cNvPr id="0" name=""/>
        <dsp:cNvSpPr/>
      </dsp:nvSpPr>
      <dsp:spPr>
        <a:xfrm>
          <a:off x="6616826" y="927654"/>
          <a:ext cx="2900812" cy="9504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000" b="1" kern="1200">
              <a:solidFill>
                <a:schemeClr val="tx1"/>
              </a:solidFill>
            </a:rPr>
            <a:t>Situation</a:t>
          </a:r>
        </a:p>
      </dsp:txBody>
      <dsp:txXfrm>
        <a:off x="6616826" y="927654"/>
        <a:ext cx="2900812" cy="950400"/>
      </dsp:txXfrm>
    </dsp:sp>
    <dsp:sp modelId="{57EB9E3F-0534-4945-8958-52D83E200311}">
      <dsp:nvSpPr>
        <dsp:cNvPr id="0" name=""/>
        <dsp:cNvSpPr/>
      </dsp:nvSpPr>
      <dsp:spPr>
        <a:xfrm>
          <a:off x="6616826" y="1878054"/>
          <a:ext cx="2900812" cy="185699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300" kern="1200">
              <a:solidFill>
                <a:schemeClr val="tx1"/>
              </a:solidFill>
            </a:rPr>
            <a:t>Victimes, témoins, hémorragies</a:t>
          </a:r>
        </a:p>
      </dsp:txBody>
      <dsp:txXfrm>
        <a:off x="6616826" y="1878054"/>
        <a:ext cx="2900812" cy="1856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0A8FE-563D-48E0-9D0C-E1D438C2F332}">
      <dsp:nvSpPr>
        <dsp:cNvPr id="0" name=""/>
        <dsp:cNvSpPr/>
      </dsp:nvSpPr>
      <dsp:spPr>
        <a:xfrm>
          <a:off x="0" y="712"/>
          <a:ext cx="5288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4839-639B-4652-9000-615AEEB6AA0B}">
      <dsp:nvSpPr>
        <dsp:cNvPr id="0" name=""/>
        <dsp:cNvSpPr/>
      </dsp:nvSpPr>
      <dsp:spPr>
        <a:xfrm>
          <a:off x="0" y="712"/>
          <a:ext cx="5288925" cy="116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b="1" kern="1200"/>
            <a:t>Ambulance : 144</a:t>
          </a:r>
          <a:endParaRPr lang="en-US" sz="3700" kern="1200"/>
        </a:p>
      </dsp:txBody>
      <dsp:txXfrm>
        <a:off x="0" y="712"/>
        <a:ext cx="5288925" cy="1167304"/>
      </dsp:txXfrm>
    </dsp:sp>
    <dsp:sp modelId="{662B86A2-69C7-471F-B9B2-0E5032A6F8FE}">
      <dsp:nvSpPr>
        <dsp:cNvPr id="0" name=""/>
        <dsp:cNvSpPr/>
      </dsp:nvSpPr>
      <dsp:spPr>
        <a:xfrm>
          <a:off x="0" y="1168017"/>
          <a:ext cx="5288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EF910-1E53-4169-A5E0-4267836D3F0C}">
      <dsp:nvSpPr>
        <dsp:cNvPr id="0" name=""/>
        <dsp:cNvSpPr/>
      </dsp:nvSpPr>
      <dsp:spPr>
        <a:xfrm>
          <a:off x="0" y="1168017"/>
          <a:ext cx="5288925" cy="116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b="1" kern="1200"/>
            <a:t>Police : 117</a:t>
          </a:r>
          <a:endParaRPr lang="en-US" sz="3700" kern="1200"/>
        </a:p>
      </dsp:txBody>
      <dsp:txXfrm>
        <a:off x="0" y="1168017"/>
        <a:ext cx="5288925" cy="1167304"/>
      </dsp:txXfrm>
    </dsp:sp>
    <dsp:sp modelId="{6C4D508D-33DF-4111-8291-56084A50A4CA}">
      <dsp:nvSpPr>
        <dsp:cNvPr id="0" name=""/>
        <dsp:cNvSpPr/>
      </dsp:nvSpPr>
      <dsp:spPr>
        <a:xfrm>
          <a:off x="0" y="2335322"/>
          <a:ext cx="5288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61492-67CE-40E4-842E-1B902B0FFC85}">
      <dsp:nvSpPr>
        <dsp:cNvPr id="0" name=""/>
        <dsp:cNvSpPr/>
      </dsp:nvSpPr>
      <dsp:spPr>
        <a:xfrm>
          <a:off x="0" y="2335322"/>
          <a:ext cx="5288925" cy="116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b="1" kern="1200"/>
            <a:t>Pompiers : 118</a:t>
          </a:r>
          <a:endParaRPr lang="en-US" sz="3700" kern="1200"/>
        </a:p>
      </dsp:txBody>
      <dsp:txXfrm>
        <a:off x="0" y="2335322"/>
        <a:ext cx="5288925" cy="1167304"/>
      </dsp:txXfrm>
    </dsp:sp>
    <dsp:sp modelId="{55FD0DD5-F6C9-45F2-9026-DAF113C36370}">
      <dsp:nvSpPr>
        <dsp:cNvPr id="0" name=""/>
        <dsp:cNvSpPr/>
      </dsp:nvSpPr>
      <dsp:spPr>
        <a:xfrm>
          <a:off x="0" y="3502626"/>
          <a:ext cx="5288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EC1A-14D8-473B-B8D8-E0C0BCB5FF98}">
      <dsp:nvSpPr>
        <dsp:cNvPr id="0" name=""/>
        <dsp:cNvSpPr/>
      </dsp:nvSpPr>
      <dsp:spPr>
        <a:xfrm>
          <a:off x="0" y="3502626"/>
          <a:ext cx="5288925" cy="116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b="1" kern="1200"/>
            <a:t>Urgences en Europe : 112</a:t>
          </a:r>
          <a:endParaRPr lang="en-US" sz="3700" kern="1200"/>
        </a:p>
      </dsp:txBody>
      <dsp:txXfrm>
        <a:off x="0" y="3502626"/>
        <a:ext cx="5288925" cy="1167304"/>
      </dsp:txXfrm>
    </dsp:sp>
    <dsp:sp modelId="{D27257C7-EA41-4AF1-B6AD-EEF83D78928F}">
      <dsp:nvSpPr>
        <dsp:cNvPr id="0" name=""/>
        <dsp:cNvSpPr/>
      </dsp:nvSpPr>
      <dsp:spPr>
        <a:xfrm>
          <a:off x="0" y="4669931"/>
          <a:ext cx="5288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C283D-50F6-441A-8223-8595FADD3852}">
      <dsp:nvSpPr>
        <dsp:cNvPr id="0" name=""/>
        <dsp:cNvSpPr/>
      </dsp:nvSpPr>
      <dsp:spPr>
        <a:xfrm>
          <a:off x="0" y="4669931"/>
          <a:ext cx="5288925" cy="116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b="1" kern="1200"/>
            <a:t>REGA : 1414</a:t>
          </a:r>
          <a:endParaRPr lang="en-US" sz="3700" kern="1200"/>
        </a:p>
      </dsp:txBody>
      <dsp:txXfrm>
        <a:off x="0" y="4669931"/>
        <a:ext cx="5288925" cy="1167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19EF-6BA2-B047-B62C-978BED745D7C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2976395" y="3779574"/>
        <a:ext cx="116678" cy="116678"/>
      </dsp:txXfrm>
    </dsp:sp>
    <dsp:sp modelId="{8E509274-2729-6A45-94AE-03B2E6014D7A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02870" y="3241759"/>
        <a:ext cx="63727" cy="63727"/>
      </dsp:txXfrm>
    </dsp:sp>
    <dsp:sp modelId="{F3ECAC72-C1CC-0B48-8D07-1411AE1419EF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19927" y="2694526"/>
        <a:ext cx="29613" cy="29613"/>
      </dsp:txXfrm>
    </dsp:sp>
    <dsp:sp modelId="{E3F9EA9F-62CE-C34D-85F5-4C27C53CE37A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02870" y="2113179"/>
        <a:ext cx="63727" cy="63727"/>
      </dsp:txXfrm>
    </dsp:sp>
    <dsp:sp modelId="{E9A649C2-5D26-AF4F-8121-002C10061EED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2976395" y="1522413"/>
        <a:ext cx="116678" cy="116678"/>
      </dsp:txXfrm>
    </dsp:sp>
    <dsp:sp modelId="{A93F9790-AE5D-D54E-9D75-DF113F99CB74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rgbClr val="FF0000"/>
              </a:solidFill>
            </a:rPr>
            <a:t>Oppression /douleur thoracique</a:t>
          </a:r>
          <a:endParaRPr lang="fr-FR" sz="3000" kern="1200">
            <a:solidFill>
              <a:srgbClr val="FF0000"/>
            </a:solidFill>
          </a:endParaRPr>
        </a:p>
      </dsp:txBody>
      <dsp:txXfrm>
        <a:off x="-88795" y="2257901"/>
        <a:ext cx="4751916" cy="902864"/>
      </dsp:txXfrm>
    </dsp:sp>
    <dsp:sp modelId="{24F5B9E3-4109-4144-A215-D0A6DD377C84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Sudation</a:t>
          </a:r>
          <a:r>
            <a:rPr lang="en-US" sz="2800" kern="1200"/>
            <a:t> </a:t>
          </a:r>
        </a:p>
      </dsp:txBody>
      <dsp:txXfrm>
        <a:off x="3330874" y="740"/>
        <a:ext cx="2961394" cy="902864"/>
      </dsp:txXfrm>
    </dsp:sp>
    <dsp:sp modelId="{F0EFEE33-361E-554B-BB3D-8EFB462FCCB5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Pâleur</a:t>
          </a:r>
        </a:p>
      </dsp:txBody>
      <dsp:txXfrm>
        <a:off x="3330874" y="1129321"/>
        <a:ext cx="2961394" cy="902864"/>
      </dsp:txXfrm>
    </dsp:sp>
    <dsp:sp modelId="{45B0163C-F26E-434F-9A9C-818BA1BAA95B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Difficulté à respirer</a:t>
          </a:r>
        </a:p>
      </dsp:txBody>
      <dsp:txXfrm>
        <a:off x="3330874" y="2257901"/>
        <a:ext cx="2961394" cy="902864"/>
      </dsp:txXfrm>
    </dsp:sp>
    <dsp:sp modelId="{AD3CEEBD-A1D4-9C44-BAC8-48963B6AF9C7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Angoisse, sensation de malaise</a:t>
          </a:r>
        </a:p>
      </dsp:txBody>
      <dsp:txXfrm>
        <a:off x="3330874" y="3386481"/>
        <a:ext cx="2961394" cy="902864"/>
      </dsp:txXfrm>
    </dsp:sp>
    <dsp:sp modelId="{6F3B8EDA-1D57-6A4C-96CC-BF57C011CAD6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Nausées ou  vomissements </a:t>
          </a:r>
        </a:p>
      </dsp:txBody>
      <dsp:txXfrm>
        <a:off x="3330874" y="4515061"/>
        <a:ext cx="2961394" cy="902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83DDD-1A89-423F-B70C-A2C5A7EFE821}">
      <dsp:nvSpPr>
        <dsp:cNvPr id="0" name=""/>
        <dsp:cNvSpPr/>
      </dsp:nvSpPr>
      <dsp:spPr>
        <a:xfrm>
          <a:off x="514983" y="296908"/>
          <a:ext cx="806835" cy="806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562EB-26DD-404D-9C16-8FACD4687333}">
      <dsp:nvSpPr>
        <dsp:cNvPr id="0" name=""/>
        <dsp:cNvSpPr/>
      </dsp:nvSpPr>
      <dsp:spPr>
        <a:xfrm>
          <a:off x="21917" y="1413177"/>
          <a:ext cx="1792968" cy="94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Alarmer le 144 </a:t>
          </a:r>
          <a:endParaRPr lang="en-US" sz="2000" kern="1200"/>
        </a:p>
      </dsp:txBody>
      <dsp:txXfrm>
        <a:off x="21917" y="1413177"/>
        <a:ext cx="1792968" cy="941308"/>
      </dsp:txXfrm>
    </dsp:sp>
    <dsp:sp modelId="{28A05BA6-FE08-46B1-B573-AE88D4424A9E}">
      <dsp:nvSpPr>
        <dsp:cNvPr id="0" name=""/>
        <dsp:cNvSpPr/>
      </dsp:nvSpPr>
      <dsp:spPr>
        <a:xfrm>
          <a:off x="2621722" y="296908"/>
          <a:ext cx="806835" cy="80683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A529-F9CC-4B7E-BBD8-CC4EFA37B49B}">
      <dsp:nvSpPr>
        <dsp:cNvPr id="0" name=""/>
        <dsp:cNvSpPr/>
      </dsp:nvSpPr>
      <dsp:spPr>
        <a:xfrm>
          <a:off x="2128655" y="1413177"/>
          <a:ext cx="1792968" cy="94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Si inconscient </a:t>
          </a:r>
          <a:r>
            <a:rPr lang="fr-CH" sz="2000" b="1" kern="1200"/>
            <a:t>sans</a:t>
          </a:r>
          <a:r>
            <a:rPr lang="fr-CH" sz="2000" kern="1200"/>
            <a:t> respiration </a:t>
          </a:r>
          <a:r>
            <a:rPr lang="fr-CH" sz="2000" b="0" kern="1200"/>
            <a:t>: </a:t>
          </a:r>
          <a:r>
            <a:rPr lang="fr-CH" sz="2000" b="1" kern="1200"/>
            <a:t>RCP </a:t>
          </a:r>
          <a:endParaRPr lang="en-US" sz="2000" b="1" kern="1200"/>
        </a:p>
      </dsp:txBody>
      <dsp:txXfrm>
        <a:off x="2128655" y="1413177"/>
        <a:ext cx="1792968" cy="941308"/>
      </dsp:txXfrm>
    </dsp:sp>
    <dsp:sp modelId="{1240201E-ADAC-45E9-B1AA-9A0BF18F4C67}">
      <dsp:nvSpPr>
        <dsp:cNvPr id="0" name=""/>
        <dsp:cNvSpPr/>
      </dsp:nvSpPr>
      <dsp:spPr>
        <a:xfrm>
          <a:off x="4728460" y="296908"/>
          <a:ext cx="806835" cy="80683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91EF-8782-4AE5-BDD0-BE926E7417DF}">
      <dsp:nvSpPr>
        <dsp:cNvPr id="0" name=""/>
        <dsp:cNvSpPr/>
      </dsp:nvSpPr>
      <dsp:spPr>
        <a:xfrm>
          <a:off x="4235393" y="1413177"/>
          <a:ext cx="1792968" cy="94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Si inconscient </a:t>
          </a:r>
          <a:r>
            <a:rPr lang="fr-CH" sz="2000" b="1" kern="1200"/>
            <a:t>avec</a:t>
          </a:r>
          <a:r>
            <a:rPr lang="fr-CH" sz="2000" kern="1200"/>
            <a:t> respiration </a:t>
          </a:r>
          <a:r>
            <a:rPr lang="fr-CH" sz="2000" b="0" kern="1200"/>
            <a:t>:</a:t>
          </a:r>
          <a:r>
            <a:rPr lang="fr-CH" sz="2000" b="1" kern="1200"/>
            <a:t> PLS</a:t>
          </a:r>
          <a:endParaRPr lang="en-US" sz="2000" b="1" kern="1200"/>
        </a:p>
      </dsp:txBody>
      <dsp:txXfrm>
        <a:off x="4235393" y="1413177"/>
        <a:ext cx="1792968" cy="941308"/>
      </dsp:txXfrm>
    </dsp:sp>
    <dsp:sp modelId="{3A184B80-BE96-476A-96D6-A5CA178C2628}">
      <dsp:nvSpPr>
        <dsp:cNvPr id="0" name=""/>
        <dsp:cNvSpPr/>
      </dsp:nvSpPr>
      <dsp:spPr>
        <a:xfrm>
          <a:off x="1568352" y="2802728"/>
          <a:ext cx="806835" cy="8068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99EE9-7055-4CCE-A1C5-9D1E9EF21CA5}">
      <dsp:nvSpPr>
        <dsp:cNvPr id="0" name=""/>
        <dsp:cNvSpPr/>
      </dsp:nvSpPr>
      <dsp:spPr>
        <a:xfrm>
          <a:off x="1075286" y="3918997"/>
          <a:ext cx="1792968" cy="94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Position semi-assise</a:t>
          </a:r>
          <a:endParaRPr lang="en-US" sz="2000" kern="1200"/>
        </a:p>
      </dsp:txBody>
      <dsp:txXfrm>
        <a:off x="1075286" y="3918997"/>
        <a:ext cx="1792968" cy="941308"/>
      </dsp:txXfrm>
    </dsp:sp>
    <dsp:sp modelId="{DA9CEA53-B54A-4DCC-85C3-7726F2BB5056}">
      <dsp:nvSpPr>
        <dsp:cNvPr id="0" name=""/>
        <dsp:cNvSpPr/>
      </dsp:nvSpPr>
      <dsp:spPr>
        <a:xfrm>
          <a:off x="3675091" y="2802728"/>
          <a:ext cx="806835" cy="8068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A8B83-5988-49C5-B16C-50968E2B3EFA}">
      <dsp:nvSpPr>
        <dsp:cNvPr id="0" name=""/>
        <dsp:cNvSpPr/>
      </dsp:nvSpPr>
      <dsp:spPr>
        <a:xfrm>
          <a:off x="3182024" y="3918997"/>
          <a:ext cx="1792968" cy="94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3C : Col-Cravatte-Ceinture</a:t>
          </a:r>
          <a:endParaRPr lang="en-US" sz="2000" kern="1200"/>
        </a:p>
      </dsp:txBody>
      <dsp:txXfrm>
        <a:off x="3182024" y="3918997"/>
        <a:ext cx="1792968" cy="941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83DDD-1A89-423F-B70C-A2C5A7EFE821}">
      <dsp:nvSpPr>
        <dsp:cNvPr id="0" name=""/>
        <dsp:cNvSpPr/>
      </dsp:nvSpPr>
      <dsp:spPr>
        <a:xfrm>
          <a:off x="676965" y="444661"/>
          <a:ext cx="1043616" cy="1043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562EB-26DD-404D-9C16-8FACD4687333}">
      <dsp:nvSpPr>
        <dsp:cNvPr id="0" name=""/>
        <dsp:cNvSpPr/>
      </dsp:nvSpPr>
      <dsp:spPr>
        <a:xfrm>
          <a:off x="39199" y="1828937"/>
          <a:ext cx="2319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Alarmer le 144 </a:t>
          </a:r>
          <a:endParaRPr lang="en-US" sz="2000" kern="1200"/>
        </a:p>
      </dsp:txBody>
      <dsp:txXfrm>
        <a:off x="39199" y="1828937"/>
        <a:ext cx="2319147" cy="720000"/>
      </dsp:txXfrm>
    </dsp:sp>
    <dsp:sp modelId="{28A05BA6-FE08-46B1-B573-AE88D4424A9E}">
      <dsp:nvSpPr>
        <dsp:cNvPr id="0" name=""/>
        <dsp:cNvSpPr/>
      </dsp:nvSpPr>
      <dsp:spPr>
        <a:xfrm>
          <a:off x="3401963" y="444661"/>
          <a:ext cx="1043616" cy="1043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A529-F9CC-4B7E-BBD8-CC4EFA37B49B}">
      <dsp:nvSpPr>
        <dsp:cNvPr id="0" name=""/>
        <dsp:cNvSpPr/>
      </dsp:nvSpPr>
      <dsp:spPr>
        <a:xfrm>
          <a:off x="2764197" y="1828937"/>
          <a:ext cx="2319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Si inconscient </a:t>
          </a:r>
          <a:r>
            <a:rPr lang="fr-CH" sz="2000" b="1" kern="1200"/>
            <a:t>sans</a:t>
          </a:r>
          <a:r>
            <a:rPr lang="fr-CH" sz="2000" kern="1200"/>
            <a:t> respiration </a:t>
          </a:r>
          <a:r>
            <a:rPr lang="fr-CH" sz="2000" b="0" kern="1200"/>
            <a:t>: </a:t>
          </a:r>
          <a:r>
            <a:rPr lang="fr-CH" sz="2000" b="1" kern="1200"/>
            <a:t>RCP </a:t>
          </a:r>
          <a:endParaRPr lang="en-US" sz="2000" b="1" kern="1200"/>
        </a:p>
      </dsp:txBody>
      <dsp:txXfrm>
        <a:off x="2764197" y="1828937"/>
        <a:ext cx="2319147" cy="720000"/>
      </dsp:txXfrm>
    </dsp:sp>
    <dsp:sp modelId="{1240201E-ADAC-45E9-B1AA-9A0BF18F4C67}">
      <dsp:nvSpPr>
        <dsp:cNvPr id="0" name=""/>
        <dsp:cNvSpPr/>
      </dsp:nvSpPr>
      <dsp:spPr>
        <a:xfrm>
          <a:off x="676965" y="3128724"/>
          <a:ext cx="1043616" cy="1043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91EF-8782-4AE5-BDD0-BE926E7417DF}">
      <dsp:nvSpPr>
        <dsp:cNvPr id="0" name=""/>
        <dsp:cNvSpPr/>
      </dsp:nvSpPr>
      <dsp:spPr>
        <a:xfrm>
          <a:off x="39199" y="4513000"/>
          <a:ext cx="2319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Si inconscient </a:t>
          </a:r>
          <a:r>
            <a:rPr lang="fr-CH" sz="2000" b="1" kern="1200"/>
            <a:t>avec</a:t>
          </a:r>
          <a:r>
            <a:rPr lang="fr-CH" sz="2000" kern="1200"/>
            <a:t> respiration </a:t>
          </a:r>
          <a:r>
            <a:rPr lang="fr-CH" sz="2000" b="0" kern="1200"/>
            <a:t>:</a:t>
          </a:r>
          <a:r>
            <a:rPr lang="fr-CH" sz="2000" b="1" kern="1200"/>
            <a:t> PLS</a:t>
          </a:r>
          <a:endParaRPr lang="en-US" sz="2000" b="1" kern="1200"/>
        </a:p>
      </dsp:txBody>
      <dsp:txXfrm>
        <a:off x="39199" y="4513000"/>
        <a:ext cx="2319147" cy="720000"/>
      </dsp:txXfrm>
    </dsp:sp>
    <dsp:sp modelId="{3A184B80-BE96-476A-96D6-A5CA178C2628}">
      <dsp:nvSpPr>
        <dsp:cNvPr id="0" name=""/>
        <dsp:cNvSpPr/>
      </dsp:nvSpPr>
      <dsp:spPr>
        <a:xfrm>
          <a:off x="3401963" y="3128724"/>
          <a:ext cx="1043616" cy="10436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99EE9-7055-4CCE-A1C5-9D1E9EF21CA5}">
      <dsp:nvSpPr>
        <dsp:cNvPr id="0" name=""/>
        <dsp:cNvSpPr/>
      </dsp:nvSpPr>
      <dsp:spPr>
        <a:xfrm>
          <a:off x="2764197" y="4513000"/>
          <a:ext cx="2319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Position couché</a:t>
          </a:r>
          <a:endParaRPr lang="en-US" sz="2000" kern="1200"/>
        </a:p>
      </dsp:txBody>
      <dsp:txXfrm>
        <a:off x="2764197" y="4513000"/>
        <a:ext cx="2319147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78D08-F964-483E-ACF6-4FB0DC89EA60}">
      <dsp:nvSpPr>
        <dsp:cNvPr id="0" name=""/>
        <dsp:cNvSpPr/>
      </dsp:nvSpPr>
      <dsp:spPr>
        <a:xfrm>
          <a:off x="0" y="255045"/>
          <a:ext cx="6467475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948" tIns="333248" rIns="50194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Hérédité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Sexe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Age</a:t>
          </a:r>
        </a:p>
      </dsp:txBody>
      <dsp:txXfrm>
        <a:off x="0" y="255045"/>
        <a:ext cx="6467475" cy="1411200"/>
      </dsp:txXfrm>
    </dsp:sp>
    <dsp:sp modelId="{AFF4F6F5-59FA-4CF8-B10D-9558153DA456}">
      <dsp:nvSpPr>
        <dsp:cNvPr id="0" name=""/>
        <dsp:cNvSpPr/>
      </dsp:nvSpPr>
      <dsp:spPr>
        <a:xfrm>
          <a:off x="323373" y="18885"/>
          <a:ext cx="4527232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19" tIns="0" rIns="1711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Non modifiable</a:t>
          </a:r>
        </a:p>
      </dsp:txBody>
      <dsp:txXfrm>
        <a:off x="346430" y="41942"/>
        <a:ext cx="4481118" cy="426206"/>
      </dsp:txXfrm>
    </dsp:sp>
    <dsp:sp modelId="{091EC705-0454-4E3A-90E4-30BBED735F4B}">
      <dsp:nvSpPr>
        <dsp:cNvPr id="0" name=""/>
        <dsp:cNvSpPr/>
      </dsp:nvSpPr>
      <dsp:spPr>
        <a:xfrm>
          <a:off x="0" y="1988805"/>
          <a:ext cx="6467475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948" tIns="333248" rIns="50194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Tabac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HTA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Hyperlipidémie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Sédentarité</a:t>
          </a:r>
        </a:p>
      </dsp:txBody>
      <dsp:txXfrm>
        <a:off x="0" y="1988805"/>
        <a:ext cx="6467475" cy="1764000"/>
      </dsp:txXfrm>
    </dsp:sp>
    <dsp:sp modelId="{0C668698-0E95-425C-ABBA-79D540591573}">
      <dsp:nvSpPr>
        <dsp:cNvPr id="0" name=""/>
        <dsp:cNvSpPr/>
      </dsp:nvSpPr>
      <dsp:spPr>
        <a:xfrm>
          <a:off x="323373" y="1752645"/>
          <a:ext cx="4527232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19" tIns="0" rIns="1711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Modifiable</a:t>
          </a:r>
        </a:p>
      </dsp:txBody>
      <dsp:txXfrm>
        <a:off x="346430" y="1775702"/>
        <a:ext cx="4481118" cy="426206"/>
      </dsp:txXfrm>
    </dsp:sp>
    <dsp:sp modelId="{98914743-519E-42DE-8A50-1AF9F6AA00E3}">
      <dsp:nvSpPr>
        <dsp:cNvPr id="0" name=""/>
        <dsp:cNvSpPr/>
      </dsp:nvSpPr>
      <dsp:spPr>
        <a:xfrm>
          <a:off x="0" y="4075365"/>
          <a:ext cx="6467475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948" tIns="333248" rIns="50194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Diabète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Obésité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/>
            <a:t>Stress</a:t>
          </a:r>
        </a:p>
      </dsp:txBody>
      <dsp:txXfrm>
        <a:off x="0" y="4075365"/>
        <a:ext cx="6467475" cy="1411200"/>
      </dsp:txXfrm>
    </dsp:sp>
    <dsp:sp modelId="{5D7744F6-74B5-4693-B900-B5C074636FA0}">
      <dsp:nvSpPr>
        <dsp:cNvPr id="0" name=""/>
        <dsp:cNvSpPr/>
      </dsp:nvSpPr>
      <dsp:spPr>
        <a:xfrm>
          <a:off x="323373" y="3839205"/>
          <a:ext cx="4527232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19" tIns="0" rIns="1711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Qui contribuent</a:t>
          </a:r>
        </a:p>
      </dsp:txBody>
      <dsp:txXfrm>
        <a:off x="346430" y="3862262"/>
        <a:ext cx="448111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1FAB-6F37-4C78-BBD0-B166B27E5953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7D03-3915-4346-A232-96C05150773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409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63EF-141D-4247-826C-CF9AE2DF85E1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31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59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962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57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721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064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47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389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52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60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374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9C85-C8BA-45B0-BEFA-FA68E9901852}" type="datetimeFigureOut">
              <a:rPr lang="fr-CH" smtClean="0"/>
              <a:t>28.02.2022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B39F-C868-4C26-96B8-88F237F50D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55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m.hospvd.ch:3080/attach/survie%203.jpg?sid=66iKu6cKd4c&amp;mbox=INBOX&amp;charset=escaped_unicode&amp;uid=107&amp;number=2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7.png"/><Relationship Id="rId12" Type="http://schemas.openxmlformats.org/officeDocument/2006/relationships/image" Target="../media/image3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60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2973D9F2-B2FC-48DA-B294-BF909C10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5" y="2545129"/>
            <a:ext cx="5448261" cy="2841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373" y="5387010"/>
            <a:ext cx="10574859" cy="11285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err="1">
                <a:latin typeface="Arial" panose="020B0604020202020204" pitchFamily="34" charset="0"/>
                <a:cs typeface="Arial" panose="020B0604020202020204" pitchFamily="34" charset="0"/>
              </a:rPr>
              <a:t>Secouriste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1 et 2 IAS</a:t>
            </a:r>
            <a:b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1</a:t>
            </a:r>
            <a:endParaRPr lang="en-US" sz="3600" kern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Reajura Fondation - Logo positif coule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4" y="0"/>
            <a:ext cx="10189163" cy="24708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27848" y="6381328"/>
            <a:ext cx="280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>
                <a:latin typeface="+mj-lt"/>
              </a:rPr>
              <a:t>01.2022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55BA6F-6416-4EDE-A789-D2AFF09A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24" y="5054565"/>
            <a:ext cx="2076450" cy="16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1A6CE-6A08-4478-8C8A-BD7AD439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232" y="0"/>
            <a:ext cx="6096000" cy="1418799"/>
          </a:xfrm>
        </p:spPr>
        <p:txBody>
          <a:bodyPr anchor="ctr">
            <a:normAutofit/>
          </a:bodyPr>
          <a:lstStyle/>
          <a:p>
            <a:pPr algn="ctr"/>
            <a:r>
              <a:rPr lang="fr-CH" sz="4000" b="1"/>
              <a:t>Numéros d’urgence</a:t>
            </a:r>
            <a:endParaRPr lang="fr-CH" sz="4000" b="1">
              <a:cs typeface="Calibri Light"/>
            </a:endParaRPr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561EF748-F699-409C-9556-D7269CC969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97233" y="518400"/>
          <a:ext cx="5288926" cy="583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DFFBAEA-601A-49AF-8AED-9AE5CD813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277" y="2462916"/>
            <a:ext cx="2842346" cy="27135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7E009B-1D5B-481E-AA6B-C7B7518B2D23}"/>
              </a:ext>
            </a:extLst>
          </p:cNvPr>
          <p:cNvSpPr txBox="1"/>
          <p:nvPr/>
        </p:nvSpPr>
        <p:spPr>
          <a:xfrm>
            <a:off x="1378801" y="5190416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FIRST RESPONDER </a:t>
            </a:r>
          </a:p>
        </p:txBody>
      </p:sp>
    </p:spTree>
    <p:extLst>
      <p:ext uri="{BB962C8B-B14F-4D97-AF65-F5344CB8AC3E}">
        <p14:creationId xmlns:p14="http://schemas.microsoft.com/office/powerpoint/2010/main" val="39140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FED8-1A26-4986-ADB9-C0D06D0E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2" y="0"/>
            <a:ext cx="5517822" cy="10101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err="1">
                <a:latin typeface="+mj-lt"/>
                <a:ea typeface="+mj-ea"/>
                <a:cs typeface="+mj-cs"/>
              </a:rPr>
              <a:t>Chaîne</a:t>
            </a:r>
            <a:r>
              <a:rPr lang="en-US" sz="4000" b="1" kern="1200">
                <a:latin typeface="+mj-lt"/>
                <a:ea typeface="+mj-ea"/>
                <a:cs typeface="+mj-cs"/>
              </a:rPr>
              <a:t> de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survie</a:t>
            </a:r>
            <a:r>
              <a:rPr lang="en-US" sz="4000" b="1"/>
              <a:t> </a:t>
            </a:r>
            <a:endParaRPr lang="en-US" sz="4000" b="1" kern="1200">
              <a:latin typeface="+mj-lt"/>
              <a:cs typeface="Calibri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FC77A7-2C83-41EB-BF36-7FDD23D5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2" y="2889103"/>
            <a:ext cx="9971715" cy="19192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E7A437-DDBE-490D-813B-AE37AE33771D}"/>
              </a:ext>
            </a:extLst>
          </p:cNvPr>
          <p:cNvSpPr txBox="1"/>
          <p:nvPr/>
        </p:nvSpPr>
        <p:spPr>
          <a:xfrm>
            <a:off x="1809750" y="4941889"/>
            <a:ext cx="96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144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C4233E-9273-46D9-B002-6B83318526C2}"/>
              </a:ext>
            </a:extLst>
          </p:cNvPr>
          <p:cNvSpPr txBox="1"/>
          <p:nvPr/>
        </p:nvSpPr>
        <p:spPr>
          <a:xfrm>
            <a:off x="3528208" y="4941888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RCP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8FBC7D-DF71-443B-96E5-CD0726E8405A}"/>
              </a:ext>
            </a:extLst>
          </p:cNvPr>
          <p:cNvSpPr txBox="1"/>
          <p:nvPr/>
        </p:nvSpPr>
        <p:spPr>
          <a:xfrm>
            <a:off x="4437535" y="4941888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Défibrillation</a:t>
            </a:r>
            <a:endParaRPr lang="fr-CH" b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E7A831-858B-4769-AD20-43FD4BCC06CB}"/>
              </a:ext>
            </a:extLst>
          </p:cNvPr>
          <p:cNvSpPr txBox="1"/>
          <p:nvPr/>
        </p:nvSpPr>
        <p:spPr>
          <a:xfrm>
            <a:off x="6287119" y="4808390"/>
            <a:ext cx="180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Réanimation avancée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251E1D-5337-4126-B3A6-0426437D2F5A}"/>
              </a:ext>
            </a:extLst>
          </p:cNvPr>
          <p:cNvSpPr txBox="1"/>
          <p:nvPr/>
        </p:nvSpPr>
        <p:spPr>
          <a:xfrm>
            <a:off x="9808056" y="4941887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Rééducation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B4A176-0E77-43F3-9803-4BE36A23FBDA}"/>
              </a:ext>
            </a:extLst>
          </p:cNvPr>
          <p:cNvSpPr txBox="1"/>
          <p:nvPr/>
        </p:nvSpPr>
        <p:spPr>
          <a:xfrm>
            <a:off x="8233118" y="4808389"/>
            <a:ext cx="131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Soins intensifs</a:t>
            </a:r>
          </a:p>
        </p:txBody>
      </p:sp>
    </p:spTree>
    <p:extLst>
      <p:ext uri="{BB962C8B-B14F-4D97-AF65-F5344CB8AC3E}">
        <p14:creationId xmlns:p14="http://schemas.microsoft.com/office/powerpoint/2010/main" val="28113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E7494-384D-411F-90F2-FF75AD2E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6" y="97465"/>
            <a:ext cx="7836187" cy="9261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/>
              <a:t>Position </a:t>
            </a:r>
            <a:r>
              <a:rPr lang="en-US" sz="4000" b="1" err="1"/>
              <a:t>Latérale</a:t>
            </a:r>
            <a:r>
              <a:rPr lang="en-US" sz="4000" b="1"/>
              <a:t> de Sécurité 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37CED8-51CF-49F0-BC21-9444CC0C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11" y="1783069"/>
            <a:ext cx="5853806" cy="3453745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10E947E-2498-4125-A502-56246FD9F607}"/>
              </a:ext>
            </a:extLst>
          </p:cNvPr>
          <p:cNvSpPr/>
          <p:nvPr/>
        </p:nvSpPr>
        <p:spPr>
          <a:xfrm>
            <a:off x="486429" y="1543050"/>
            <a:ext cx="4807052" cy="3196953"/>
          </a:xfrm>
          <a:prstGeom prst="rightArrow">
            <a:avLst/>
          </a:prstGeom>
          <a:solidFill>
            <a:srgbClr val="14CC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tx1">
                    <a:alpha val="80000"/>
                  </a:schemeClr>
                </a:solidFill>
              </a:rPr>
              <a:t>INCONSCIENT-RESPIRE</a:t>
            </a:r>
          </a:p>
        </p:txBody>
      </p:sp>
    </p:spTree>
    <p:extLst>
      <p:ext uri="{BB962C8B-B14F-4D97-AF65-F5344CB8AC3E}">
        <p14:creationId xmlns:p14="http://schemas.microsoft.com/office/powerpoint/2010/main" val="26810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4F3B2E-5D34-4188-ADF1-42DEEDC6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Réanimation Cardio Pulmonaire </a:t>
            </a:r>
            <a:b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 normes SRC 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C32BB57-E7D4-1247-86AC-13E63E2A9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803" y="643466"/>
            <a:ext cx="396772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085FB-2BEF-4A7F-9C96-36DAB2E4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72" y="59150"/>
            <a:ext cx="9174808" cy="937582"/>
          </a:xfrm>
        </p:spPr>
        <p:txBody>
          <a:bodyPr>
            <a:normAutofit fontScale="90000"/>
          </a:bodyPr>
          <a:lstStyle/>
          <a:p>
            <a:r>
              <a:rPr lang="fr-CH" b="1" err="1"/>
              <a:t>Automatic</a:t>
            </a:r>
            <a:r>
              <a:rPr lang="fr-CH" b="1"/>
              <a:t> </a:t>
            </a:r>
            <a:r>
              <a:rPr lang="fr-CH" b="1" err="1"/>
              <a:t>External</a:t>
            </a:r>
            <a:r>
              <a:rPr lang="fr-CH" b="1"/>
              <a:t> </a:t>
            </a:r>
            <a:r>
              <a:rPr lang="fr-CH" b="1" err="1"/>
              <a:t>Defibrillator</a:t>
            </a:r>
            <a:r>
              <a:rPr lang="fr-CH" b="1"/>
              <a:t> : l’intérêt </a:t>
            </a:r>
          </a:p>
        </p:txBody>
      </p:sp>
      <p:pic>
        <p:nvPicPr>
          <p:cNvPr id="8" name="Picture 4" descr="http://wm.hospvd.ch:3080/attach/survie%203.jpg?sid=66iKu6cKd4c&amp;mbox=INBOX&amp;charset=escaped_unicode&amp;uid=107&amp;number=2">
            <a:extLst>
              <a:ext uri="{FF2B5EF4-FFF2-40B4-BE49-F238E27FC236}">
                <a16:creationId xmlns:a16="http://schemas.microsoft.com/office/drawing/2014/main" id="{AB47B6E5-1261-4340-B049-B0C9DCAED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51304" y="803931"/>
            <a:ext cx="9040696" cy="6151605"/>
          </a:xfr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F51E75-3CEC-4E14-85BB-7851A2208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9093"/>
            <a:ext cx="2186687" cy="20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7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BF8413-A870-4F09-AB4E-18A94A0E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141767"/>
            <a:ext cx="2764324" cy="707136"/>
          </a:xfrm>
        </p:spPr>
        <p:txBody>
          <a:bodyPr>
            <a:normAutofit/>
          </a:bodyPr>
          <a:lstStyle/>
          <a:p>
            <a:r>
              <a:rPr lang="fr-CH" sz="4000" b="1"/>
              <a:t>L’infarctus</a:t>
            </a:r>
            <a:r>
              <a:rPr lang="fr-CH"/>
              <a:t> </a:t>
            </a:r>
          </a:p>
        </p:txBody>
      </p:sp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5AC967BA-B848-4648-993D-27E4CB129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8831"/>
          <a:stretch/>
        </p:blipFill>
        <p:spPr bwMode="auto">
          <a:xfrm>
            <a:off x="0" y="1243948"/>
            <a:ext cx="5007097" cy="561405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AC59FE5-A6E2-CE49-80BD-5687FC496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849165"/>
              </p:ext>
            </p:extLst>
          </p:nvPr>
        </p:nvGraphicFramePr>
        <p:xfrm>
          <a:off x="518972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0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5B095C-0CB3-4CCF-B29D-B328ADAC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86" y="304023"/>
            <a:ext cx="4485508" cy="744347"/>
          </a:xfrm>
        </p:spPr>
        <p:txBody>
          <a:bodyPr>
            <a:normAutofit/>
          </a:bodyPr>
          <a:lstStyle/>
          <a:p>
            <a:r>
              <a:rPr lang="fr-CH" sz="4000" b="1" dirty="0"/>
              <a:t>Gestes à appliquer</a:t>
            </a:r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1E6257DA-2699-4CE2-BDE5-123320D69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25567"/>
              </p:ext>
            </p:extLst>
          </p:nvPr>
        </p:nvGraphicFramePr>
        <p:xfrm>
          <a:off x="175887" y="1277112"/>
          <a:ext cx="6050280" cy="515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F0BBA22B-56C0-4CE4-A88E-56F0D8B4F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r="26869"/>
          <a:stretch/>
        </p:blipFill>
        <p:spPr bwMode="auto">
          <a:xfrm>
            <a:off x="6970871" y="853439"/>
            <a:ext cx="5218081" cy="600456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5C28A0-CE6C-634D-9590-68CCE996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132907"/>
            <a:ext cx="8720328" cy="122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latin typeface="+mj-lt"/>
                <a:ea typeface="+mj-ea"/>
                <a:cs typeface="+mj-cs"/>
              </a:rPr>
              <a:t>L’ Accident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Vasculaire</a:t>
            </a:r>
            <a:r>
              <a:rPr lang="en-US" sz="4000" b="1" kern="120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Cérébral</a:t>
            </a:r>
            <a:endParaRPr lang="en-US" sz="4000" kern="1200">
              <a:latin typeface="+mj-lt"/>
              <a:cs typeface="Calibri Light"/>
            </a:endParaRPr>
          </a:p>
        </p:txBody>
      </p:sp>
      <p:pic>
        <p:nvPicPr>
          <p:cNvPr id="2050" name="Picture 2" descr="Un AVC toutes les 4 minutes : quels signes alarmants?">
            <a:extLst>
              <a:ext uri="{FF2B5EF4-FFF2-40B4-BE49-F238E27FC236}">
                <a16:creationId xmlns:a16="http://schemas.microsoft.com/office/drawing/2014/main" id="{2E68D323-32F2-094A-B7A6-EDA0B7A3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50" y="1986883"/>
            <a:ext cx="3912967" cy="23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8B62B52-D04B-B540-A442-E1B44E68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69" y="1672407"/>
            <a:ext cx="7524098" cy="43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0D92B-349D-4202-A60E-C2997948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49" y="97465"/>
            <a:ext cx="4681034" cy="8291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Gestes à appliquer</a:t>
            </a:r>
            <a:endParaRPr lang="en-US" sz="4000" b="1">
              <a:cs typeface="Calibri Light"/>
            </a:endParaRPr>
          </a:p>
        </p:txBody>
      </p:sp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E324B6F0-C8DE-4690-AE40-3E913F380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20156" b="-1"/>
          <a:stretch/>
        </p:blipFill>
        <p:spPr bwMode="auto">
          <a:xfrm>
            <a:off x="21" y="1200424"/>
            <a:ext cx="5693644" cy="5657576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C5953AE-A561-2644-9082-54922A326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897740"/>
              </p:ext>
            </p:extLst>
          </p:nvPr>
        </p:nvGraphicFramePr>
        <p:xfrm>
          <a:off x="6901731" y="1085088"/>
          <a:ext cx="5122545" cy="567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6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E3033-EF99-40CB-98C8-51912A8E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8" y="150628"/>
            <a:ext cx="8412480" cy="796258"/>
          </a:xfrm>
        </p:spPr>
        <p:txBody>
          <a:bodyPr>
            <a:normAutofit/>
          </a:bodyPr>
          <a:lstStyle/>
          <a:p>
            <a:r>
              <a:rPr lang="fr-CH" b="1"/>
              <a:t>Facteurs de risque cardio-vasculaires </a:t>
            </a:r>
          </a:p>
        </p:txBody>
      </p:sp>
      <p:pic>
        <p:nvPicPr>
          <p:cNvPr id="8194" name="Picture 2" descr="Afficher l’image source">
            <a:extLst>
              <a:ext uri="{FF2B5EF4-FFF2-40B4-BE49-F238E27FC236}">
                <a16:creationId xmlns:a16="http://schemas.microsoft.com/office/drawing/2014/main" id="{A16196E2-93F0-429E-8EF2-4A6513ECB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7" r="10575"/>
          <a:stretch/>
        </p:blipFill>
        <p:spPr bwMode="auto">
          <a:xfrm>
            <a:off x="0" y="1352550"/>
            <a:ext cx="4910237" cy="550545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21176BB-308A-42B7-959E-343C7887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395388"/>
              </p:ext>
            </p:extLst>
          </p:nvPr>
        </p:nvGraphicFramePr>
        <p:xfrm>
          <a:off x="5648325" y="1066800"/>
          <a:ext cx="6467475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2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074B19-BBE3-4B5F-A907-D4361976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/>
              <a:t>Quelles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sont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vos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craintes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et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vos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attentes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9" descr="Une image contenant enveloppe&#10;&#10;Description générée automatiquement">
            <a:extLst>
              <a:ext uri="{FF2B5EF4-FFF2-40B4-BE49-F238E27FC236}">
                <a16:creationId xmlns:a16="http://schemas.microsoft.com/office/drawing/2014/main" id="{304F3A54-D31F-45CE-A94F-236DF6A0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12" y="1353587"/>
            <a:ext cx="5856248" cy="38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A52C7-4620-6A4F-BEDC-031B3ED8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/>
              <a:t>Quelques chiffres</a:t>
            </a:r>
            <a:endParaRPr lang="fr-FR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E5C71E24-3791-4B4E-84DC-42895B889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236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23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3AF3A-4017-45AA-B0A5-1EBE991C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1" y="112453"/>
            <a:ext cx="5279136" cy="856174"/>
          </a:xfrm>
        </p:spPr>
        <p:txBody>
          <a:bodyPr>
            <a:normAutofit/>
          </a:bodyPr>
          <a:lstStyle/>
          <a:p>
            <a:r>
              <a:rPr lang="fr-CH" sz="4000" b="1" dirty="0"/>
              <a:t>RCP pédiatrique </a:t>
            </a:r>
            <a:endParaRPr lang="fr-CH" sz="540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DE41D5D-A6CE-4F1F-ABD0-1565D2E1A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23069"/>
              </p:ext>
            </p:extLst>
          </p:nvPr>
        </p:nvGraphicFramePr>
        <p:xfrm>
          <a:off x="4350327" y="1210135"/>
          <a:ext cx="7877555" cy="525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CC5DB1E0-AB08-4866-B9E9-5643233CFD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1235"/>
          <a:stretch/>
        </p:blipFill>
        <p:spPr>
          <a:xfrm>
            <a:off x="0" y="1210135"/>
            <a:ext cx="3817602" cy="5647865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30F4F8-A8C3-924F-A26B-94F05D971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180" y="1878654"/>
            <a:ext cx="1501486" cy="1028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357042-013A-5946-8C21-A3707B3001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317"/>
          <a:stretch/>
        </p:blipFill>
        <p:spPr>
          <a:xfrm>
            <a:off x="9945617" y="4510633"/>
            <a:ext cx="1657401" cy="8232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C75600-E0BC-534F-9B96-6541A7D27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0580" y="1926757"/>
            <a:ext cx="1010620" cy="9478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C050D53-8771-154C-BD21-8FB47C9D90AA}"/>
              </a:ext>
            </a:extLst>
          </p:cNvPr>
          <p:cNvSpPr txBox="1"/>
          <p:nvPr/>
        </p:nvSpPr>
        <p:spPr>
          <a:xfrm>
            <a:off x="11291679" y="2066445"/>
            <a:ext cx="7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15/2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7FC5F0-3F89-DD45-843E-F5AC1AC98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872" y="5380135"/>
            <a:ext cx="1159999" cy="10434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95645B-E4C1-CA4A-9219-E495088C17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8041" y="2846119"/>
            <a:ext cx="1006277" cy="9478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5D8883-C92C-E842-A575-A0621A5FB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6241" y="4654550"/>
            <a:ext cx="819249" cy="7683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CCD9D6D-EECA-DC41-BB2D-5FFD93F706B6}"/>
              </a:ext>
            </a:extLst>
          </p:cNvPr>
          <p:cNvSpPr txBox="1"/>
          <p:nvPr/>
        </p:nvSpPr>
        <p:spPr>
          <a:xfrm>
            <a:off x="11527513" y="4918509"/>
            <a:ext cx="7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15/2</a:t>
            </a:r>
          </a:p>
        </p:txBody>
      </p:sp>
    </p:spTree>
    <p:extLst>
      <p:ext uri="{BB962C8B-B14F-4D97-AF65-F5344CB8AC3E}">
        <p14:creationId xmlns:p14="http://schemas.microsoft.com/office/powerpoint/2010/main" val="29451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68CC2-0893-43FB-BE0A-B5BEC8D7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9" y="282498"/>
            <a:ext cx="5393361" cy="1325563"/>
          </a:xfrm>
        </p:spPr>
        <p:txBody>
          <a:bodyPr>
            <a:normAutofit/>
          </a:bodyPr>
          <a:lstStyle/>
          <a:p>
            <a:r>
              <a:rPr lang="fr-CH" sz="4000" b="1"/>
              <a:t>Objectifs: «vous serez capable de….»</a:t>
            </a:r>
          </a:p>
        </p:txBody>
      </p:sp>
      <p:graphicFrame>
        <p:nvGraphicFramePr>
          <p:cNvPr id="3086" name="Espace réservé du contenu 2">
            <a:extLst>
              <a:ext uri="{FF2B5EF4-FFF2-40B4-BE49-F238E27FC236}">
                <a16:creationId xmlns:a16="http://schemas.microsoft.com/office/drawing/2014/main" id="{1A73D160-88C4-4D1F-BBED-FFF52F579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80693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C3E434A9-124C-4FC3-9E2D-BAFAA5CC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r="-1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9869E-8C52-4870-980E-FCB93539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1" y="146304"/>
            <a:ext cx="4166351" cy="2996326"/>
          </a:xfrm>
        </p:spPr>
        <p:txBody>
          <a:bodyPr>
            <a:normAutofit/>
          </a:bodyPr>
          <a:lstStyle/>
          <a:p>
            <a:r>
              <a:rPr lang="fr-CH" sz="4000" b="1"/>
              <a:t>Programme de la journée</a:t>
            </a:r>
            <a:endParaRPr lang="fr-CH" sz="4000" b="1">
              <a:cs typeface="Calibri Light"/>
            </a:endParaRP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B73944AD-8437-4F5B-902D-9AB902F12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03004"/>
              </p:ext>
            </p:extLst>
          </p:nvPr>
        </p:nvGraphicFramePr>
        <p:xfrm>
          <a:off x="4810361" y="285609"/>
          <a:ext cx="6659379" cy="636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8" descr="Presse-papiers vérifié contour">
            <a:extLst>
              <a:ext uri="{FF2B5EF4-FFF2-40B4-BE49-F238E27FC236}">
                <a16:creationId xmlns:a16="http://schemas.microsoft.com/office/drawing/2014/main" id="{D02BC99A-82F4-BF4D-88B3-7C20B3482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66102" y="3437313"/>
            <a:ext cx="2341673" cy="23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924EC-64F3-4E3D-BB02-5F93BDED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91" y="409864"/>
            <a:ext cx="3799762" cy="785805"/>
          </a:xfrm>
        </p:spPr>
        <p:txBody>
          <a:bodyPr anchor="b">
            <a:normAutofit/>
          </a:bodyPr>
          <a:lstStyle/>
          <a:p>
            <a:r>
              <a:rPr lang="fr-CH" sz="4000" b="1"/>
              <a:t>Certification</a:t>
            </a:r>
            <a:r>
              <a:rPr lang="fr-CH" sz="4000"/>
              <a:t> </a:t>
            </a:r>
          </a:p>
        </p:txBody>
      </p:sp>
      <p:graphicFrame>
        <p:nvGraphicFramePr>
          <p:cNvPr id="45" name="Espace réservé du contenu 2">
            <a:extLst>
              <a:ext uri="{FF2B5EF4-FFF2-40B4-BE49-F238E27FC236}">
                <a16:creationId xmlns:a16="http://schemas.microsoft.com/office/drawing/2014/main" id="{956848B7-1E3A-4839-96A8-8EE42961E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68287"/>
              </p:ext>
            </p:extLst>
          </p:nvPr>
        </p:nvGraphicFramePr>
        <p:xfrm>
          <a:off x="438912" y="1425131"/>
          <a:ext cx="4500756" cy="442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D854166D-F03C-4EC6-8A3E-5A58CABAC1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140" b="-2"/>
          <a:stretch/>
        </p:blipFill>
        <p:spPr>
          <a:xfrm>
            <a:off x="7491475" y="843530"/>
            <a:ext cx="1058686" cy="9565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C50FE5-0EC3-48CE-B7C2-B93B73E51A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64" r="-2" b="1470"/>
          <a:stretch/>
        </p:blipFill>
        <p:spPr>
          <a:xfrm>
            <a:off x="6255559" y="3063687"/>
            <a:ext cx="2433116" cy="24330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FE3C0F3-D269-47D1-9322-8C520CE536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874" r="2" b="13997"/>
          <a:stretch/>
        </p:blipFill>
        <p:spPr>
          <a:xfrm>
            <a:off x="9279130" y="1425131"/>
            <a:ext cx="2135083" cy="18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98198-EEDB-4E8C-9867-E64D488E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05624" cy="967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latin typeface="+mj-lt"/>
                <a:ea typeface="+mj-ea"/>
                <a:cs typeface="+mj-cs"/>
              </a:rPr>
              <a:t>Aspects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légaux</a:t>
            </a:r>
            <a:endParaRPr lang="en-US" sz="4000" b="1" kern="1200">
              <a:latin typeface="+mj-lt"/>
              <a:cs typeface="Calibri Light"/>
            </a:endParaRPr>
          </a:p>
        </p:txBody>
      </p:sp>
      <p:pic>
        <p:nvPicPr>
          <p:cNvPr id="1026" name="Picture 2" descr="Image de recherche visuelle">
            <a:extLst>
              <a:ext uri="{FF2B5EF4-FFF2-40B4-BE49-F238E27FC236}">
                <a16:creationId xmlns:a16="http://schemas.microsoft.com/office/drawing/2014/main" id="{4FA3887C-7C50-425A-99F8-17A080E62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r="-2" b="-2"/>
          <a:stretch/>
        </p:blipFill>
        <p:spPr bwMode="auto">
          <a:xfrm>
            <a:off x="110342" y="3011424"/>
            <a:ext cx="3742864" cy="2509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Espace réservé du contenu 4">
            <a:extLst>
              <a:ext uri="{FF2B5EF4-FFF2-40B4-BE49-F238E27FC236}">
                <a16:creationId xmlns:a16="http://schemas.microsoft.com/office/drawing/2014/main" id="{61193684-3336-844D-A8BB-6E44DC73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" r="1926" b="-2"/>
          <a:stretch/>
        </p:blipFill>
        <p:spPr>
          <a:xfrm>
            <a:off x="3963549" y="2583914"/>
            <a:ext cx="8029710" cy="40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99842CD2-81D9-4311-B065-903F202EE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 b="18445"/>
          <a:stretch/>
        </p:blipFill>
        <p:spPr bwMode="auto">
          <a:xfrm>
            <a:off x="7961394" y="601847"/>
            <a:ext cx="3562648" cy="20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64FBAA-7ACC-4802-92ED-CE608C6B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28" y="332810"/>
            <a:ext cx="5710627" cy="2003973"/>
          </a:xfrm>
        </p:spPr>
        <p:txBody>
          <a:bodyPr anchor="b">
            <a:normAutofit/>
          </a:bodyPr>
          <a:lstStyle/>
          <a:p>
            <a:r>
              <a:rPr lang="fr-C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? </a:t>
            </a:r>
            <a:br>
              <a:rPr lang="fr-C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Oui….mais de manière sécuritaire !</a:t>
            </a:r>
            <a:endParaRPr lang="fr-CH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E413CFB-9072-41F6-9EA2-B25025E1A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93628"/>
              </p:ext>
            </p:extLst>
          </p:nvPr>
        </p:nvGraphicFramePr>
        <p:xfrm>
          <a:off x="1236648" y="2445157"/>
          <a:ext cx="9520614" cy="466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4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10DBC-18BB-4940-8DC2-4EA3F3D7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716768" cy="1033463"/>
          </a:xfrm>
        </p:spPr>
        <p:txBody>
          <a:bodyPr>
            <a:normAutofit fontScale="90000"/>
          </a:bodyPr>
          <a:lstStyle/>
          <a:p>
            <a:r>
              <a:rPr lang="fr-CH" b="1"/>
              <a:t>Précautions standards d’hygiène et de protection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445108-A5B4-4F27-A34D-AA367D316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65" y="4205693"/>
            <a:ext cx="3490358" cy="239684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4B9DB3-3C09-4669-992B-AF94F5DC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60" y="3152134"/>
            <a:ext cx="3221826" cy="32337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923E5B-5FA6-480C-9BF3-3B6853453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671" y="980514"/>
            <a:ext cx="2619375" cy="1755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C6196E-66B7-4751-B9D3-B5A0C2DB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50961" y="3152134"/>
            <a:ext cx="3604060" cy="35194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EAD5E8-8578-4C42-83A3-EE64A0F14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048" y="1454484"/>
            <a:ext cx="3221826" cy="1782213"/>
          </a:xfrm>
          <a:prstGeom prst="rect">
            <a:avLst/>
          </a:prstGeom>
        </p:spPr>
      </p:pic>
      <p:pic>
        <p:nvPicPr>
          <p:cNvPr id="1026" name="Picture 2" descr="Le gel hydroalcoolique produit par LVMH commence à être distribué">
            <a:extLst>
              <a:ext uri="{FF2B5EF4-FFF2-40B4-BE49-F238E27FC236}">
                <a16:creationId xmlns:a16="http://schemas.microsoft.com/office/drawing/2014/main" id="{C199BA95-0B2C-7F4B-834D-ABA769C8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5" y="1643581"/>
            <a:ext cx="2678688" cy="17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A484C-F1A3-4141-9604-5778D2D4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83" y="150860"/>
            <a:ext cx="4904100" cy="7078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err="1">
                <a:latin typeface="+mj-lt"/>
                <a:ea typeface="+mj-ea"/>
                <a:cs typeface="+mj-cs"/>
              </a:rPr>
              <a:t>Approche</a:t>
            </a:r>
            <a:r>
              <a:rPr lang="en-US" sz="4000" b="1" kern="1200">
                <a:latin typeface="+mj-lt"/>
                <a:ea typeface="+mj-ea"/>
                <a:cs typeface="+mj-cs"/>
              </a:rPr>
              <a:t> du patient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1C18C7-B2F8-401C-975C-00D1EB5FC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709" y="425452"/>
            <a:ext cx="4763261" cy="567054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38B20D-92B2-4C41-9D60-6BD996FA8527}"/>
              </a:ext>
            </a:extLst>
          </p:cNvPr>
          <p:cNvSpPr txBox="1"/>
          <p:nvPr/>
        </p:nvSpPr>
        <p:spPr>
          <a:xfrm>
            <a:off x="647989" y="1731529"/>
            <a:ext cx="33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/>
              <a:t>Schéma C-ABC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46E3A6-AE15-47C0-9140-63481EDE6B4C}"/>
              </a:ext>
            </a:extLst>
          </p:cNvPr>
          <p:cNvSpPr txBox="1"/>
          <p:nvPr/>
        </p:nvSpPr>
        <p:spPr>
          <a:xfrm>
            <a:off x="7320582" y="6007071"/>
            <a:ext cx="359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>
                <a:solidFill>
                  <a:srgbClr val="FF0000"/>
                </a:solidFill>
              </a:rPr>
              <a:t>STABLE / INSTABLE ?</a:t>
            </a:r>
          </a:p>
        </p:txBody>
      </p:sp>
    </p:spTree>
    <p:extLst>
      <p:ext uri="{BB962C8B-B14F-4D97-AF65-F5344CB8AC3E}">
        <p14:creationId xmlns:p14="http://schemas.microsoft.com/office/powerpoint/2010/main" val="12942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376</Words>
  <Application>Microsoft Office PowerPoint</Application>
  <PresentationFormat>Grand écran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 Secouriste niveau 1 et 2 IAS JOUR 1</vt:lpstr>
      <vt:lpstr>Quelles sont vos craintes et vos attentes? </vt:lpstr>
      <vt:lpstr>Objectifs: «vous serez capable de….»</vt:lpstr>
      <vt:lpstr>Programme de la journée</vt:lpstr>
      <vt:lpstr>Certification </vt:lpstr>
      <vt:lpstr>Aspects légaux</vt:lpstr>
      <vt:lpstr>Agir ?  Oui….mais de manière sécuritaire !</vt:lpstr>
      <vt:lpstr>Précautions standards d’hygiène et de protection </vt:lpstr>
      <vt:lpstr>Approche du patient</vt:lpstr>
      <vt:lpstr>Numéros d’urgence</vt:lpstr>
      <vt:lpstr>Chaîne de survie </vt:lpstr>
      <vt:lpstr>Position Latérale de Sécurité </vt:lpstr>
      <vt:lpstr>Réanimation Cardio Pulmonaire  selon normes SRC </vt:lpstr>
      <vt:lpstr>Automatic External Defibrillator : l’intérêt </vt:lpstr>
      <vt:lpstr>L’infarctus </vt:lpstr>
      <vt:lpstr>Gestes à appliquer</vt:lpstr>
      <vt:lpstr>L’ Accident Vasculaire Cérébral</vt:lpstr>
      <vt:lpstr>Gestes à appliquer</vt:lpstr>
      <vt:lpstr>Facteurs de risque cardio-vasculaires </vt:lpstr>
      <vt:lpstr>Quelques chiffres</vt:lpstr>
      <vt:lpstr>RCP pédiatrique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Secouriste niveau 1 et 2 IAS JOUR 1</dc:title>
  <dc:creator>Manon Faivre</dc:creator>
  <cp:lastModifiedBy>Camille Neyerlin</cp:lastModifiedBy>
  <cp:revision>43</cp:revision>
  <dcterms:created xsi:type="dcterms:W3CDTF">2022-01-29T11:50:59Z</dcterms:created>
  <dcterms:modified xsi:type="dcterms:W3CDTF">2022-03-01T07:30:58Z</dcterms:modified>
</cp:coreProperties>
</file>