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01" r:id="rId2"/>
    <p:sldId id="302" r:id="rId3"/>
    <p:sldId id="290" r:id="rId4"/>
    <p:sldId id="267" r:id="rId5"/>
    <p:sldId id="279" r:id="rId6"/>
    <p:sldId id="303" r:id="rId7"/>
    <p:sldId id="282" r:id="rId8"/>
    <p:sldId id="304" r:id="rId9"/>
    <p:sldId id="285" r:id="rId10"/>
    <p:sldId id="284" r:id="rId11"/>
    <p:sldId id="289" r:id="rId12"/>
    <p:sldId id="293" r:id="rId13"/>
    <p:sldId id="294" r:id="rId14"/>
    <p:sldId id="306" r:id="rId15"/>
    <p:sldId id="287" r:id="rId16"/>
    <p:sldId id="288" r:id="rId17"/>
    <p:sldId id="295" r:id="rId18"/>
    <p:sldId id="296" r:id="rId19"/>
    <p:sldId id="305" r:id="rId20"/>
    <p:sldId id="298" r:id="rId21"/>
    <p:sldId id="299" r:id="rId22"/>
    <p:sldId id="30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020024-2DB3-C0D8-B6EB-517A1D6F273E}" name="Camille Neyerlin" initials="CN" userId="7ad1e6ae43a2667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24C294-8795-4D6C-9E16-FB9D7C695B15}" v="1" dt="2022-03-01T07:45:44.978"/>
    <p1510:client id="{62CCD508-4510-4877-A94E-969A1F6B87DF}" v="61" dt="2022-03-01T07:35:26.4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09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20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e Neyerlin" userId="7ad1e6ae43a26678" providerId="Windows Live" clId="Web-{62CCD508-4510-4877-A94E-969A1F6B87DF}"/>
    <pc:docChg chg="modSld sldOrd">
      <pc:chgData name="Camille Neyerlin" userId="7ad1e6ae43a26678" providerId="Windows Live" clId="Web-{62CCD508-4510-4877-A94E-969A1F6B87DF}" dt="2022-03-01T07:35:26.488" v="60"/>
      <pc:docMkLst>
        <pc:docMk/>
      </pc:docMkLst>
      <pc:sldChg chg="addAnim modAnim">
        <pc:chgData name="Camille Neyerlin" userId="7ad1e6ae43a26678" providerId="Windows Live" clId="Web-{62CCD508-4510-4877-A94E-969A1F6B87DF}" dt="2022-03-01T07:31:53.015" v="3"/>
        <pc:sldMkLst>
          <pc:docMk/>
          <pc:sldMk cId="2325090942" sldId="267"/>
        </pc:sldMkLst>
      </pc:sldChg>
      <pc:sldChg chg="addAnim modAnim">
        <pc:chgData name="Camille Neyerlin" userId="7ad1e6ae43a26678" providerId="Windows Live" clId="Web-{62CCD508-4510-4877-A94E-969A1F6B87DF}" dt="2022-03-01T07:32:24.828" v="11"/>
        <pc:sldMkLst>
          <pc:docMk/>
          <pc:sldMk cId="3146218918" sldId="279"/>
        </pc:sldMkLst>
      </pc:sldChg>
      <pc:sldChg chg="addAnim modAnim">
        <pc:chgData name="Camille Neyerlin" userId="7ad1e6ae43a26678" providerId="Windows Live" clId="Web-{62CCD508-4510-4877-A94E-969A1F6B87DF}" dt="2022-03-01T07:32:47.001" v="27"/>
        <pc:sldMkLst>
          <pc:docMk/>
          <pc:sldMk cId="971326955" sldId="282"/>
        </pc:sldMkLst>
      </pc:sldChg>
      <pc:sldChg chg="modSp addAnim delAnim modAnim">
        <pc:chgData name="Camille Neyerlin" userId="7ad1e6ae43a26678" providerId="Windows Live" clId="Web-{62CCD508-4510-4877-A94E-969A1F6B87DF}" dt="2022-03-01T07:33:16.095" v="34"/>
        <pc:sldMkLst>
          <pc:docMk/>
          <pc:sldMk cId="264600744" sldId="285"/>
        </pc:sldMkLst>
        <pc:spChg chg="mod">
          <ac:chgData name="Camille Neyerlin" userId="7ad1e6ae43a26678" providerId="Windows Live" clId="Web-{62CCD508-4510-4877-A94E-969A1F6B87DF}" dt="2022-03-01T07:33:04.235" v="28" actId="1076"/>
          <ac:spMkLst>
            <pc:docMk/>
            <pc:sldMk cId="264600744" sldId="285"/>
            <ac:spMk id="2" creationId="{F2938ED2-9B7A-4B9E-A29A-B9A5C359068C}"/>
          </ac:spMkLst>
        </pc:spChg>
      </pc:sldChg>
      <pc:sldChg chg="addAnim modAnim">
        <pc:chgData name="Camille Neyerlin" userId="7ad1e6ae43a26678" providerId="Windows Live" clId="Web-{62CCD508-4510-4877-A94E-969A1F6B87DF}" dt="2022-03-01T07:34:23.065" v="45"/>
        <pc:sldMkLst>
          <pc:docMk/>
          <pc:sldMk cId="3612394107" sldId="287"/>
        </pc:sldMkLst>
      </pc:sldChg>
      <pc:sldChg chg="addAnim modAnim">
        <pc:chgData name="Camille Neyerlin" userId="7ad1e6ae43a26678" providerId="Windows Live" clId="Web-{62CCD508-4510-4877-A94E-969A1F6B87DF}" dt="2022-03-01T07:34:29.346" v="47"/>
        <pc:sldMkLst>
          <pc:docMk/>
          <pc:sldMk cId="181333756" sldId="288"/>
        </pc:sldMkLst>
      </pc:sldChg>
      <pc:sldChg chg="addAnim modAnim">
        <pc:chgData name="Camille Neyerlin" userId="7ad1e6ae43a26678" providerId="Windows Live" clId="Web-{62CCD508-4510-4877-A94E-969A1F6B87DF}" dt="2022-03-01T07:33:43.220" v="36"/>
        <pc:sldMkLst>
          <pc:docMk/>
          <pc:sldMk cId="1273598789" sldId="289"/>
        </pc:sldMkLst>
      </pc:sldChg>
      <pc:sldChg chg="modSp addAnim modAnim">
        <pc:chgData name="Camille Neyerlin" userId="7ad1e6ae43a26678" providerId="Windows Live" clId="Web-{62CCD508-4510-4877-A94E-969A1F6B87DF}" dt="2022-03-01T07:34:15.752" v="43"/>
        <pc:sldMkLst>
          <pc:docMk/>
          <pc:sldMk cId="2966280269" sldId="292"/>
        </pc:sldMkLst>
        <pc:spChg chg="mod">
          <ac:chgData name="Camille Neyerlin" userId="7ad1e6ae43a26678" providerId="Windows Live" clId="Web-{62CCD508-4510-4877-A94E-969A1F6B87DF}" dt="2022-03-01T07:34:11.502" v="41" actId="1076"/>
          <ac:spMkLst>
            <pc:docMk/>
            <pc:sldMk cId="2966280269" sldId="292"/>
            <ac:spMk id="2" creationId="{10EB6F13-35A5-40DE-BED5-385A88EE61E7}"/>
          </ac:spMkLst>
        </pc:spChg>
      </pc:sldChg>
      <pc:sldChg chg="addAnim modAnim">
        <pc:chgData name="Camille Neyerlin" userId="7ad1e6ae43a26678" providerId="Windows Live" clId="Web-{62CCD508-4510-4877-A94E-969A1F6B87DF}" dt="2022-03-01T07:33:50.377" v="38"/>
        <pc:sldMkLst>
          <pc:docMk/>
          <pc:sldMk cId="1432495344" sldId="293"/>
        </pc:sldMkLst>
      </pc:sldChg>
      <pc:sldChg chg="addAnim modAnim">
        <pc:chgData name="Camille Neyerlin" userId="7ad1e6ae43a26678" providerId="Windows Live" clId="Web-{62CCD508-4510-4877-A94E-969A1F6B87DF}" dt="2022-03-01T07:34:00.314" v="40"/>
        <pc:sldMkLst>
          <pc:docMk/>
          <pc:sldMk cId="2423089804" sldId="294"/>
        </pc:sldMkLst>
      </pc:sldChg>
      <pc:sldChg chg="addAnim modAnim">
        <pc:chgData name="Camille Neyerlin" userId="7ad1e6ae43a26678" providerId="Windows Live" clId="Web-{62CCD508-4510-4877-A94E-969A1F6B87DF}" dt="2022-03-01T07:34:34.237" v="49"/>
        <pc:sldMkLst>
          <pc:docMk/>
          <pc:sldMk cId="1249254271" sldId="295"/>
        </pc:sldMkLst>
      </pc:sldChg>
      <pc:sldChg chg="addAnim modAnim">
        <pc:chgData name="Camille Neyerlin" userId="7ad1e6ae43a26678" providerId="Windows Live" clId="Web-{62CCD508-4510-4877-A94E-969A1F6B87DF}" dt="2022-03-01T07:34:40.190" v="51"/>
        <pc:sldMkLst>
          <pc:docMk/>
          <pc:sldMk cId="3051180525" sldId="296"/>
        </pc:sldMkLst>
      </pc:sldChg>
      <pc:sldChg chg="addAnim modAnim">
        <pc:chgData name="Camille Neyerlin" userId="7ad1e6ae43a26678" providerId="Windows Live" clId="Web-{62CCD508-4510-4877-A94E-969A1F6B87DF}" dt="2022-03-01T07:34:51.034" v="55"/>
        <pc:sldMkLst>
          <pc:docMk/>
          <pc:sldMk cId="3193226078" sldId="298"/>
        </pc:sldMkLst>
      </pc:sldChg>
      <pc:sldChg chg="addAnim modAnim">
        <pc:chgData name="Camille Neyerlin" userId="7ad1e6ae43a26678" providerId="Windows Live" clId="Web-{62CCD508-4510-4877-A94E-969A1F6B87DF}" dt="2022-03-01T07:35:01.784" v="57"/>
        <pc:sldMkLst>
          <pc:docMk/>
          <pc:sldMk cId="553870285" sldId="299"/>
        </pc:sldMkLst>
      </pc:sldChg>
      <pc:sldChg chg="addAnim delAnim modAnim">
        <pc:chgData name="Camille Neyerlin" userId="7ad1e6ae43a26678" providerId="Windows Live" clId="Web-{62CCD508-4510-4877-A94E-969A1F6B87DF}" dt="2022-03-01T07:35:26.488" v="60"/>
        <pc:sldMkLst>
          <pc:docMk/>
          <pc:sldMk cId="571792186" sldId="300"/>
        </pc:sldMkLst>
      </pc:sldChg>
      <pc:sldChg chg="ord delCm">
        <pc:chgData name="Camille Neyerlin" userId="7ad1e6ae43a26678" providerId="Windows Live" clId="Web-{62CCD508-4510-4877-A94E-969A1F6B87DF}" dt="2022-03-01T07:20:14.471" v="1"/>
        <pc:sldMkLst>
          <pc:docMk/>
          <pc:sldMk cId="3975783036" sldId="302"/>
        </pc:sldMkLst>
      </pc:sldChg>
      <pc:sldChg chg="addAnim modAnim">
        <pc:chgData name="Camille Neyerlin" userId="7ad1e6ae43a26678" providerId="Windows Live" clId="Web-{62CCD508-4510-4877-A94E-969A1F6B87DF}" dt="2022-03-01T07:32:34.391" v="19"/>
        <pc:sldMkLst>
          <pc:docMk/>
          <pc:sldMk cId="2414576606" sldId="303"/>
        </pc:sldMkLst>
      </pc:sldChg>
      <pc:sldChg chg="addAnim modAnim">
        <pc:chgData name="Camille Neyerlin" userId="7ad1e6ae43a26678" providerId="Windows Live" clId="Web-{62CCD508-4510-4877-A94E-969A1F6B87DF}" dt="2022-03-01T07:34:45.253" v="53"/>
        <pc:sldMkLst>
          <pc:docMk/>
          <pc:sldMk cId="1961879877" sldId="305"/>
        </pc:sldMkLst>
      </pc:sldChg>
    </pc:docChg>
  </pc:docChgLst>
  <pc:docChgLst>
    <pc:chgData name="Camille Neyerlin" userId="7ad1e6ae43a26678" providerId="LiveId" clId="{4424C294-8795-4D6C-9E16-FB9D7C695B15}"/>
    <pc:docChg chg="custSel addSld delSld modSld">
      <pc:chgData name="Camille Neyerlin" userId="7ad1e6ae43a26678" providerId="LiveId" clId="{4424C294-8795-4D6C-9E16-FB9D7C695B15}" dt="2022-03-01T07:46:02.191" v="5" actId="47"/>
      <pc:docMkLst>
        <pc:docMk/>
      </pc:docMkLst>
      <pc:sldChg chg="modSp mod">
        <pc:chgData name="Camille Neyerlin" userId="7ad1e6ae43a26678" providerId="LiveId" clId="{4424C294-8795-4D6C-9E16-FB9D7C695B15}" dt="2022-03-01T07:45:45.110" v="3" actId="27636"/>
        <pc:sldMkLst>
          <pc:docMk/>
          <pc:sldMk cId="2423089804" sldId="294"/>
        </pc:sldMkLst>
        <pc:spChg chg="mod">
          <ac:chgData name="Camille Neyerlin" userId="7ad1e6ae43a26678" providerId="LiveId" clId="{4424C294-8795-4D6C-9E16-FB9D7C695B15}" dt="2022-03-01T07:45:45.110" v="3" actId="27636"/>
          <ac:spMkLst>
            <pc:docMk/>
            <pc:sldMk cId="2423089804" sldId="294"/>
            <ac:spMk id="2" creationId="{A2CE55FD-FE31-44C8-A486-31663BAFF5E7}"/>
          </ac:spMkLst>
        </pc:spChg>
      </pc:sldChg>
      <pc:sldChg chg="modSp mod">
        <pc:chgData name="Camille Neyerlin" userId="7ad1e6ae43a26678" providerId="LiveId" clId="{4424C294-8795-4D6C-9E16-FB9D7C695B15}" dt="2022-03-01T07:45:45.025" v="2" actId="27636"/>
        <pc:sldMkLst>
          <pc:docMk/>
          <pc:sldMk cId="571792186" sldId="300"/>
        </pc:sldMkLst>
        <pc:spChg chg="mod">
          <ac:chgData name="Camille Neyerlin" userId="7ad1e6ae43a26678" providerId="LiveId" clId="{4424C294-8795-4D6C-9E16-FB9D7C695B15}" dt="2022-03-01T07:45:45.025" v="2" actId="27636"/>
          <ac:spMkLst>
            <pc:docMk/>
            <pc:sldMk cId="571792186" sldId="300"/>
            <ac:spMk id="2" creationId="{4C331195-D956-4188-8C1A-98481FF398C0}"/>
          </ac:spMkLst>
        </pc:spChg>
      </pc:sldChg>
      <pc:sldChg chg="new del">
        <pc:chgData name="Camille Neyerlin" userId="7ad1e6ae43a26678" providerId="LiveId" clId="{4424C294-8795-4D6C-9E16-FB9D7C695B15}" dt="2022-03-01T07:45:47.230" v="4" actId="47"/>
        <pc:sldMkLst>
          <pc:docMk/>
          <pc:sldMk cId="3738109405" sldId="306"/>
        </pc:sldMkLst>
      </pc:sldChg>
      <pc:sldChg chg="add del">
        <pc:chgData name="Camille Neyerlin" userId="7ad1e6ae43a26678" providerId="LiveId" clId="{4424C294-8795-4D6C-9E16-FB9D7C695B15}" dt="2022-03-01T07:46:02.191" v="5" actId="47"/>
        <pc:sldMkLst>
          <pc:docMk/>
          <pc:sldMk cId="11002286" sldId="307"/>
        </pc:sldMkLst>
      </pc:sldChg>
    </pc:docChg>
  </pc:docChgLst>
  <pc:docChgLst>
    <pc:chgData name="Camille Neyerlin" userId="7ad1e6ae43a26678" providerId="LiveId" clId="{F85092C8-3201-B84A-8CC2-4D11C7128553}"/>
    <pc:docChg chg="undo custSel addSld delSld modSld sldOrd">
      <pc:chgData name="Camille Neyerlin" userId="7ad1e6ae43a26678" providerId="LiveId" clId="{F85092C8-3201-B84A-8CC2-4D11C7128553}" dt="2022-02-14T21:15:06.921" v="2533"/>
      <pc:docMkLst>
        <pc:docMk/>
      </pc:docMkLst>
      <pc:sldChg chg="del">
        <pc:chgData name="Camille Neyerlin" userId="7ad1e6ae43a26678" providerId="LiveId" clId="{F85092C8-3201-B84A-8CC2-4D11C7128553}" dt="2022-01-31T20:02:13.331" v="12" actId="2696"/>
        <pc:sldMkLst>
          <pc:docMk/>
          <pc:sldMk cId="133560020" sldId="257"/>
        </pc:sldMkLst>
      </pc:sldChg>
      <pc:sldChg chg="delSp del delDesignElem">
        <pc:chgData name="Camille Neyerlin" userId="7ad1e6ae43a26678" providerId="LiveId" clId="{F85092C8-3201-B84A-8CC2-4D11C7128553}" dt="2022-01-31T20:12:31.885" v="389" actId="2696"/>
        <pc:sldMkLst>
          <pc:docMk/>
          <pc:sldMk cId="1041649206" sldId="258"/>
        </pc:sldMkLst>
        <pc:spChg chg="del">
          <ac:chgData name="Camille Neyerlin" userId="7ad1e6ae43a26678" providerId="LiveId" clId="{F85092C8-3201-B84A-8CC2-4D11C7128553}" dt="2022-01-31T20:01:59.432" v="9"/>
          <ac:spMkLst>
            <pc:docMk/>
            <pc:sldMk cId="1041649206" sldId="258"/>
            <ac:spMk id="8" creationId="{18873D23-2DCF-4B31-A009-95721C06E8E1}"/>
          </ac:spMkLst>
        </pc:spChg>
        <pc:spChg chg="del">
          <ac:chgData name="Camille Neyerlin" userId="7ad1e6ae43a26678" providerId="LiveId" clId="{F85092C8-3201-B84A-8CC2-4D11C7128553}" dt="2022-01-31T20:01:59.432" v="9"/>
          <ac:spMkLst>
            <pc:docMk/>
            <pc:sldMk cId="1041649206" sldId="258"/>
            <ac:spMk id="10" creationId="{C13EF075-D4EF-4929-ADBC-91B27DA19955}"/>
          </ac:spMkLst>
        </pc:spChg>
        <pc:grpChg chg="del">
          <ac:chgData name="Camille Neyerlin" userId="7ad1e6ae43a26678" providerId="LiveId" clId="{F85092C8-3201-B84A-8CC2-4D11C7128553}" dt="2022-01-31T20:01:59.432" v="9"/>
          <ac:grpSpMkLst>
            <pc:docMk/>
            <pc:sldMk cId="1041649206" sldId="258"/>
            <ac:grpSpMk id="12" creationId="{DAA26DFA-AAB2-4973-9C17-16D587C7B198}"/>
          </ac:grpSpMkLst>
        </pc:grpChg>
      </pc:sldChg>
      <pc:sldChg chg="addSp delSp modSp add mod setBg delDesignElem">
        <pc:chgData name="Camille Neyerlin" userId="7ad1e6ae43a26678" providerId="LiveId" clId="{F85092C8-3201-B84A-8CC2-4D11C7128553}" dt="2022-02-14T20:09:13.396" v="1727" actId="255"/>
        <pc:sldMkLst>
          <pc:docMk/>
          <pc:sldMk cId="2325090942" sldId="267"/>
        </pc:sldMkLst>
        <pc:spChg chg="mod">
          <ac:chgData name="Camille Neyerlin" userId="7ad1e6ae43a26678" providerId="LiveId" clId="{F85092C8-3201-B84A-8CC2-4D11C7128553}" dt="2022-02-14T20:09:13.396" v="1727" actId="255"/>
          <ac:spMkLst>
            <pc:docMk/>
            <pc:sldMk cId="2325090942" sldId="267"/>
            <ac:spMk id="2" creationId="{7ABF8413-A870-4F09-AB4E-18A94A0E84C3}"/>
          </ac:spMkLst>
        </pc:spChg>
        <pc:spChg chg="add">
          <ac:chgData name="Camille Neyerlin" userId="7ad1e6ae43a26678" providerId="LiveId" clId="{F85092C8-3201-B84A-8CC2-4D11C7128553}" dt="2022-01-31T20:20:56.854" v="578" actId="26606"/>
          <ac:spMkLst>
            <pc:docMk/>
            <pc:sldMk cId="2325090942" sldId="267"/>
            <ac:spMk id="71" creationId="{85F55C16-BC21-49EF-A4FF-C3155BB93BD3}"/>
          </ac:spMkLst>
        </pc:spChg>
        <pc:spChg chg="add">
          <ac:chgData name="Camille Neyerlin" userId="7ad1e6ae43a26678" providerId="LiveId" clId="{F85092C8-3201-B84A-8CC2-4D11C7128553}" dt="2022-01-31T20:20:56.854" v="578" actId="26606"/>
          <ac:spMkLst>
            <pc:docMk/>
            <pc:sldMk cId="2325090942" sldId="267"/>
            <ac:spMk id="73" creationId="{0C5F069E-AFE6-4825-8945-46F2918A5019}"/>
          </ac:spMkLst>
        </pc:spChg>
        <pc:spChg chg="del">
          <ac:chgData name="Camille Neyerlin" userId="7ad1e6ae43a26678" providerId="LiveId" clId="{F85092C8-3201-B84A-8CC2-4D11C7128553}" dt="2022-01-31T20:13:34.235" v="392"/>
          <ac:spMkLst>
            <pc:docMk/>
            <pc:sldMk cId="2325090942" sldId="267"/>
            <ac:spMk id="5131" creationId="{79BB35BC-D5C2-4C8B-A22A-A71E6191913B}"/>
          </ac:spMkLst>
        </pc:spChg>
        <pc:graphicFrameChg chg="mod ord modGraphic">
          <ac:chgData name="Camille Neyerlin" userId="7ad1e6ae43a26678" providerId="LiveId" clId="{F85092C8-3201-B84A-8CC2-4D11C7128553}" dt="2022-01-31T20:20:56.854" v="578" actId="26606"/>
          <ac:graphicFrameMkLst>
            <pc:docMk/>
            <pc:sldMk cId="2325090942" sldId="267"/>
            <ac:graphicFrameMk id="3" creationId="{8AC59FE5-A6E2-CE49-80BD-5687FC49660B}"/>
          </ac:graphicFrameMkLst>
        </pc:graphicFrameChg>
        <pc:picChg chg="add mod">
          <ac:chgData name="Camille Neyerlin" userId="7ad1e6ae43a26678" providerId="LiveId" clId="{F85092C8-3201-B84A-8CC2-4D11C7128553}" dt="2022-01-31T20:20:56.854" v="578" actId="26606"/>
          <ac:picMkLst>
            <pc:docMk/>
            <pc:sldMk cId="2325090942" sldId="267"/>
            <ac:picMk id="1026" creationId="{367EB7D4-289F-6348-914D-4E9106DE4F00}"/>
          </ac:picMkLst>
        </pc:picChg>
        <pc:picChg chg="del mod">
          <ac:chgData name="Camille Neyerlin" userId="7ad1e6ae43a26678" providerId="LiveId" clId="{F85092C8-3201-B84A-8CC2-4D11C7128553}" dt="2022-01-31T20:20:35.765" v="576" actId="478"/>
          <ac:picMkLst>
            <pc:docMk/>
            <pc:sldMk cId="2325090942" sldId="267"/>
            <ac:picMk id="5122" creationId="{5AC967BA-B848-4648-993D-27E4CB129B28}"/>
          </ac:picMkLst>
        </pc:picChg>
      </pc:sldChg>
      <pc:sldChg chg="addSp delSp modSp mod">
        <pc:chgData name="Camille Neyerlin" userId="7ad1e6ae43a26678" providerId="LiveId" clId="{F85092C8-3201-B84A-8CC2-4D11C7128553}" dt="2022-02-14T20:09:55.854" v="1734" actId="14100"/>
        <pc:sldMkLst>
          <pc:docMk/>
          <pc:sldMk cId="3146218918" sldId="279"/>
        </pc:sldMkLst>
        <pc:spChg chg="mod">
          <ac:chgData name="Camille Neyerlin" userId="7ad1e6ae43a26678" providerId="LiveId" clId="{F85092C8-3201-B84A-8CC2-4D11C7128553}" dt="2022-01-31T20:38:02.256" v="740" actId="113"/>
          <ac:spMkLst>
            <pc:docMk/>
            <pc:sldMk cId="3146218918" sldId="279"/>
            <ac:spMk id="2" creationId="{8D92407B-1AEB-472E-AEE2-0D8CCC2D749D}"/>
          </ac:spMkLst>
        </pc:spChg>
        <pc:spChg chg="del mod">
          <ac:chgData name="Camille Neyerlin" userId="7ad1e6ae43a26678" providerId="LiveId" clId="{F85092C8-3201-B84A-8CC2-4D11C7128553}" dt="2022-01-31T20:32:03.242" v="597" actId="478"/>
          <ac:spMkLst>
            <pc:docMk/>
            <pc:sldMk cId="3146218918" sldId="279"/>
            <ac:spMk id="7" creationId="{4FCA457D-E183-45DE-9A91-1858F8E80727}"/>
          </ac:spMkLst>
        </pc:spChg>
        <pc:spChg chg="del mod">
          <ac:chgData name="Camille Neyerlin" userId="7ad1e6ae43a26678" providerId="LiveId" clId="{F85092C8-3201-B84A-8CC2-4D11C7128553}" dt="2022-01-31T20:32:42.169" v="609" actId="478"/>
          <ac:spMkLst>
            <pc:docMk/>
            <pc:sldMk cId="3146218918" sldId="279"/>
            <ac:spMk id="9" creationId="{597BAC60-8523-4DD4-AC7A-EE978C0E63B4}"/>
          </ac:spMkLst>
        </pc:spChg>
        <pc:spChg chg="add mod">
          <ac:chgData name="Camille Neyerlin" userId="7ad1e6ae43a26678" providerId="LiveId" clId="{F85092C8-3201-B84A-8CC2-4D11C7128553}" dt="2022-02-14T20:09:55.854" v="1734" actId="14100"/>
          <ac:spMkLst>
            <pc:docMk/>
            <pc:sldMk cId="3146218918" sldId="279"/>
            <ac:spMk id="11" creationId="{F27D9BD4-E354-DB40-AA79-CCE5ADC12386}"/>
          </ac:spMkLst>
        </pc:spChg>
        <pc:spChg chg="del mod">
          <ac:chgData name="Camille Neyerlin" userId="7ad1e6ae43a26678" providerId="LiveId" clId="{F85092C8-3201-B84A-8CC2-4D11C7128553}" dt="2022-01-31T20:32:12.714" v="603" actId="478"/>
          <ac:spMkLst>
            <pc:docMk/>
            <pc:sldMk cId="3146218918" sldId="279"/>
            <ac:spMk id="15" creationId="{0208832E-3543-4D70-AC8A-E151AD020640}"/>
          </ac:spMkLst>
        </pc:spChg>
        <pc:spChg chg="del">
          <ac:chgData name="Camille Neyerlin" userId="7ad1e6ae43a26678" providerId="LiveId" clId="{F85092C8-3201-B84A-8CC2-4D11C7128553}" dt="2022-01-31T20:32:06.763" v="599" actId="478"/>
          <ac:spMkLst>
            <pc:docMk/>
            <pc:sldMk cId="3146218918" sldId="279"/>
            <ac:spMk id="19" creationId="{5508D655-7F9A-4BD0-A2F0-9DEBCAEB9058}"/>
          </ac:spMkLst>
        </pc:spChg>
        <pc:spChg chg="del">
          <ac:chgData name="Camille Neyerlin" userId="7ad1e6ae43a26678" providerId="LiveId" clId="{F85092C8-3201-B84A-8CC2-4D11C7128553}" dt="2022-01-31T20:32:07.686" v="600" actId="478"/>
          <ac:spMkLst>
            <pc:docMk/>
            <pc:sldMk cId="3146218918" sldId="279"/>
            <ac:spMk id="25" creationId="{ADCEC230-620F-4CF3-AA39-8BFCB6EB6692}"/>
          </ac:spMkLst>
        </pc:spChg>
        <pc:spChg chg="del mod">
          <ac:chgData name="Camille Neyerlin" userId="7ad1e6ae43a26678" providerId="LiveId" clId="{F85092C8-3201-B84A-8CC2-4D11C7128553}" dt="2022-01-31T20:32:10.308" v="601" actId="478"/>
          <ac:spMkLst>
            <pc:docMk/>
            <pc:sldMk cId="3146218918" sldId="279"/>
            <ac:spMk id="26" creationId="{44250A66-3A5A-43EF-8B13-A1C2FBE8B0FE}"/>
          </ac:spMkLst>
        </pc:spChg>
        <pc:spChg chg="del mod">
          <ac:chgData name="Camille Neyerlin" userId="7ad1e6ae43a26678" providerId="LiveId" clId="{F85092C8-3201-B84A-8CC2-4D11C7128553}" dt="2022-01-31T20:32:41.213" v="608" actId="478"/>
          <ac:spMkLst>
            <pc:docMk/>
            <pc:sldMk cId="3146218918" sldId="279"/>
            <ac:spMk id="27" creationId="{270EF6CE-6987-487B-9C8C-29F0F17650D4}"/>
          </ac:spMkLst>
        </pc:spChg>
        <pc:picChg chg="add mod">
          <ac:chgData name="Camille Neyerlin" userId="7ad1e6ae43a26678" providerId="LiveId" clId="{F85092C8-3201-B84A-8CC2-4D11C7128553}" dt="2022-01-31T20:34:15.476" v="627" actId="1076"/>
          <ac:picMkLst>
            <pc:docMk/>
            <pc:sldMk cId="3146218918" sldId="279"/>
            <ac:picMk id="3" creationId="{389F68A4-F0EB-C64E-A58E-40FBED3EEF97}"/>
          </ac:picMkLst>
        </pc:picChg>
        <pc:picChg chg="add mod">
          <ac:chgData name="Camille Neyerlin" userId="7ad1e6ae43a26678" providerId="LiveId" clId="{F85092C8-3201-B84A-8CC2-4D11C7128553}" dt="2022-01-31T20:34:03.868" v="621" actId="1076"/>
          <ac:picMkLst>
            <pc:docMk/>
            <pc:sldMk cId="3146218918" sldId="279"/>
            <ac:picMk id="4" creationId="{227B9BA3-A8D0-2244-A892-FF85B19B1502}"/>
          </ac:picMkLst>
        </pc:picChg>
        <pc:picChg chg="mod">
          <ac:chgData name="Camille Neyerlin" userId="7ad1e6ae43a26678" providerId="LiveId" clId="{F85092C8-3201-B84A-8CC2-4D11C7128553}" dt="2022-01-31T20:34:20.009" v="628" actId="1076"/>
          <ac:picMkLst>
            <pc:docMk/>
            <pc:sldMk cId="3146218918" sldId="279"/>
            <ac:picMk id="13" creationId="{8D921600-3E6F-458E-8211-0A39E1C227F4}"/>
          </ac:picMkLst>
        </pc:picChg>
      </pc:sldChg>
      <pc:sldChg chg="addSp delSp modSp del mod">
        <pc:chgData name="Camille Neyerlin" userId="7ad1e6ae43a26678" providerId="LiveId" clId="{F85092C8-3201-B84A-8CC2-4D11C7128553}" dt="2022-01-31T20:38:12.820" v="741" actId="2696"/>
        <pc:sldMkLst>
          <pc:docMk/>
          <pc:sldMk cId="883682916" sldId="281"/>
        </pc:sldMkLst>
        <pc:spChg chg="add del mod">
          <ac:chgData name="Camille Neyerlin" userId="7ad1e6ae43a26678" providerId="LiveId" clId="{F85092C8-3201-B84A-8CC2-4D11C7128553}" dt="2022-01-31T20:36:11.689" v="711"/>
          <ac:spMkLst>
            <pc:docMk/>
            <pc:sldMk cId="883682916" sldId="281"/>
            <ac:spMk id="3" creationId="{D611756A-8E3C-AE45-AE8A-5078C7731761}"/>
          </ac:spMkLst>
        </pc:spChg>
        <pc:spChg chg="del">
          <ac:chgData name="Camille Neyerlin" userId="7ad1e6ae43a26678" providerId="LiveId" clId="{F85092C8-3201-B84A-8CC2-4D11C7128553}" dt="2022-01-31T20:36:24.550" v="713" actId="478"/>
          <ac:spMkLst>
            <pc:docMk/>
            <pc:sldMk cId="883682916" sldId="281"/>
            <ac:spMk id="7" creationId="{C31833A4-2EFD-4661-801D-60F5247BCA29}"/>
          </ac:spMkLst>
        </pc:spChg>
        <pc:spChg chg="del mod">
          <ac:chgData name="Camille Neyerlin" userId="7ad1e6ae43a26678" providerId="LiveId" clId="{F85092C8-3201-B84A-8CC2-4D11C7128553}" dt="2022-01-31T20:36:26.023" v="714" actId="478"/>
          <ac:spMkLst>
            <pc:docMk/>
            <pc:sldMk cId="883682916" sldId="281"/>
            <ac:spMk id="23" creationId="{5775E7EA-3EEC-469F-842D-ECDD9A5E4E8B}"/>
          </ac:spMkLst>
        </pc:spChg>
      </pc:sldChg>
      <pc:sldChg chg="addSp delSp modSp mod setBg">
        <pc:chgData name="Camille Neyerlin" userId="7ad1e6ae43a26678" providerId="LiveId" clId="{F85092C8-3201-B84A-8CC2-4D11C7128553}" dt="2022-02-14T20:10:10.489" v="1736" actId="1076"/>
        <pc:sldMkLst>
          <pc:docMk/>
          <pc:sldMk cId="971326955" sldId="282"/>
        </pc:sldMkLst>
        <pc:spChg chg="del">
          <ac:chgData name="Camille Neyerlin" userId="7ad1e6ae43a26678" providerId="LiveId" clId="{F85092C8-3201-B84A-8CC2-4D11C7128553}" dt="2022-01-31T20:39:21.200" v="746" actId="478"/>
          <ac:spMkLst>
            <pc:docMk/>
            <pc:sldMk cId="971326955" sldId="282"/>
            <ac:spMk id="2" creationId="{12601C36-5C68-4B60-A120-7821DFBDF264}"/>
          </ac:spMkLst>
        </pc:spChg>
        <pc:spChg chg="add mod">
          <ac:chgData name="Camille Neyerlin" userId="7ad1e6ae43a26678" providerId="LiveId" clId="{F85092C8-3201-B84A-8CC2-4D11C7128553}" dt="2022-02-14T20:10:10.489" v="1736" actId="1076"/>
          <ac:spMkLst>
            <pc:docMk/>
            <pc:sldMk cId="971326955" sldId="282"/>
            <ac:spMk id="4" creationId="{1E507F64-6F6B-2A40-8FA4-0650018969DC}"/>
          </ac:spMkLst>
        </pc:spChg>
        <pc:spChg chg="add del mod">
          <ac:chgData name="Camille Neyerlin" userId="7ad1e6ae43a26678" providerId="LiveId" clId="{F85092C8-3201-B84A-8CC2-4D11C7128553}" dt="2022-01-31T20:39:30.354" v="748" actId="478"/>
          <ac:spMkLst>
            <pc:docMk/>
            <pc:sldMk cId="971326955" sldId="282"/>
            <ac:spMk id="6" creationId="{75009081-095E-D340-9C89-5F6FC620B835}"/>
          </ac:spMkLst>
        </pc:spChg>
        <pc:spChg chg="add del mod">
          <ac:chgData name="Camille Neyerlin" userId="7ad1e6ae43a26678" providerId="LiveId" clId="{F85092C8-3201-B84A-8CC2-4D11C7128553}" dt="2022-01-31T20:42:42.652" v="823" actId="478"/>
          <ac:spMkLst>
            <pc:docMk/>
            <pc:sldMk cId="971326955" sldId="282"/>
            <ac:spMk id="8" creationId="{ED6859F4-A7B3-6F49-BE81-C260E009F5FB}"/>
          </ac:spMkLst>
        </pc:spChg>
        <pc:spChg chg="add del mod">
          <ac:chgData name="Camille Neyerlin" userId="7ad1e6ae43a26678" providerId="LiveId" clId="{F85092C8-3201-B84A-8CC2-4D11C7128553}" dt="2022-01-31T20:42:43.823" v="824" actId="478"/>
          <ac:spMkLst>
            <pc:docMk/>
            <pc:sldMk cId="971326955" sldId="282"/>
            <ac:spMk id="9" creationId="{E6B334FA-1085-C445-B439-0E3E0EE3C693}"/>
          </ac:spMkLst>
        </pc:spChg>
        <pc:spChg chg="add mod">
          <ac:chgData name="Camille Neyerlin" userId="7ad1e6ae43a26678" providerId="LiveId" clId="{F85092C8-3201-B84A-8CC2-4D11C7128553}" dt="2022-01-31T20:43:51.422" v="847" actId="1076"/>
          <ac:spMkLst>
            <pc:docMk/>
            <pc:sldMk cId="971326955" sldId="282"/>
            <ac:spMk id="11" creationId="{0B197A28-B882-0D4A-82DB-1553F254105F}"/>
          </ac:spMkLst>
        </pc:spChg>
        <pc:spChg chg="add">
          <ac:chgData name="Camille Neyerlin" userId="7ad1e6ae43a26678" providerId="LiveId" clId="{F85092C8-3201-B84A-8CC2-4D11C7128553}" dt="2022-01-31T20:42:16.428" v="791" actId="26606"/>
          <ac:spMkLst>
            <pc:docMk/>
            <pc:sldMk cId="971326955" sldId="282"/>
            <ac:spMk id="12" creationId="{99ED5833-B85B-4103-8A3B-CAB0308E6C15}"/>
          </ac:spMkLst>
        </pc:spChg>
        <pc:spChg chg="add mod">
          <ac:chgData name="Camille Neyerlin" userId="7ad1e6ae43a26678" providerId="LiveId" clId="{F85092C8-3201-B84A-8CC2-4D11C7128553}" dt="2022-01-31T20:43:46.518" v="846" actId="1076"/>
          <ac:spMkLst>
            <pc:docMk/>
            <pc:sldMk cId="971326955" sldId="282"/>
            <ac:spMk id="13" creationId="{1EEEE7DF-7EAC-2948-8B63-9698DF90D9CF}"/>
          </ac:spMkLst>
        </pc:spChg>
        <pc:picChg chg="mod ord">
          <ac:chgData name="Camille Neyerlin" userId="7ad1e6ae43a26678" providerId="LiveId" clId="{F85092C8-3201-B84A-8CC2-4D11C7128553}" dt="2022-01-31T20:42:16.428" v="791" actId="26606"/>
          <ac:picMkLst>
            <pc:docMk/>
            <pc:sldMk cId="971326955" sldId="282"/>
            <ac:picMk id="5" creationId="{21CE03FE-798F-4B40-92A4-E601A19A427C}"/>
          </ac:picMkLst>
        </pc:picChg>
        <pc:picChg chg="add mod">
          <ac:chgData name="Camille Neyerlin" userId="7ad1e6ae43a26678" providerId="LiveId" clId="{F85092C8-3201-B84A-8CC2-4D11C7128553}" dt="2022-01-31T20:42:16.428" v="791" actId="26606"/>
          <ac:picMkLst>
            <pc:docMk/>
            <pc:sldMk cId="971326955" sldId="282"/>
            <ac:picMk id="7" creationId="{A9E3B60C-E35E-FE43-8313-E3D64242C057}"/>
          </ac:picMkLst>
        </pc:picChg>
      </pc:sldChg>
      <pc:sldChg chg="modSp del mod">
        <pc:chgData name="Camille Neyerlin" userId="7ad1e6ae43a26678" providerId="LiveId" clId="{F85092C8-3201-B84A-8CC2-4D11C7128553}" dt="2022-01-31T20:44:02.698" v="848" actId="2696"/>
        <pc:sldMkLst>
          <pc:docMk/>
          <pc:sldMk cId="3233779149" sldId="283"/>
        </pc:sldMkLst>
        <pc:spChg chg="mod">
          <ac:chgData name="Camille Neyerlin" userId="7ad1e6ae43a26678" providerId="LiveId" clId="{F85092C8-3201-B84A-8CC2-4D11C7128553}" dt="2022-01-31T20:43:32.467" v="843" actId="20577"/>
          <ac:spMkLst>
            <pc:docMk/>
            <pc:sldMk cId="3233779149" sldId="283"/>
            <ac:spMk id="2" creationId="{3575FC0F-C214-4E4D-B945-6D5490DEEFA6}"/>
          </ac:spMkLst>
        </pc:spChg>
        <pc:picChg chg="mod">
          <ac:chgData name="Camille Neyerlin" userId="7ad1e6ae43a26678" providerId="LiveId" clId="{F85092C8-3201-B84A-8CC2-4D11C7128553}" dt="2022-01-31T20:01:59.432" v="9"/>
          <ac:picMkLst>
            <pc:docMk/>
            <pc:sldMk cId="3233779149" sldId="283"/>
            <ac:picMk id="5" creationId="{76F8BDB2-6CF9-4B87-B84A-FBCD45685B32}"/>
          </ac:picMkLst>
        </pc:picChg>
      </pc:sldChg>
      <pc:sldChg chg="delSp modSp mod modAnim delDesignElem">
        <pc:chgData name="Camille Neyerlin" userId="7ad1e6ae43a26678" providerId="LiveId" clId="{F85092C8-3201-B84A-8CC2-4D11C7128553}" dt="2022-02-14T21:14:28.485" v="2531"/>
        <pc:sldMkLst>
          <pc:docMk/>
          <pc:sldMk cId="1589873348" sldId="284"/>
        </pc:sldMkLst>
        <pc:spChg chg="mod">
          <ac:chgData name="Camille Neyerlin" userId="7ad1e6ae43a26678" providerId="LiveId" clId="{F85092C8-3201-B84A-8CC2-4D11C7128553}" dt="2022-02-14T20:10:47.186" v="1743" actId="255"/>
          <ac:spMkLst>
            <pc:docMk/>
            <pc:sldMk cId="1589873348" sldId="284"/>
            <ac:spMk id="2" creationId="{D2C90691-D076-4155-B343-BBBA5B434209}"/>
          </ac:spMkLst>
        </pc:spChg>
        <pc:spChg chg="mod">
          <ac:chgData name="Camille Neyerlin" userId="7ad1e6ae43a26678" providerId="LiveId" clId="{F85092C8-3201-B84A-8CC2-4D11C7128553}" dt="2022-02-14T20:11:09.399" v="1750" actId="20577"/>
          <ac:spMkLst>
            <pc:docMk/>
            <pc:sldMk cId="1589873348" sldId="284"/>
            <ac:spMk id="3" creationId="{ED0577D1-AF78-40C6-9214-F773BDD27B4A}"/>
          </ac:spMkLst>
        </pc:spChg>
        <pc:spChg chg="del">
          <ac:chgData name="Camille Neyerlin" userId="7ad1e6ae43a26678" providerId="LiveId" clId="{F85092C8-3201-B84A-8CC2-4D11C7128553}" dt="2022-01-31T20:01:59.432" v="9"/>
          <ac:spMkLst>
            <pc:docMk/>
            <pc:sldMk cId="1589873348" sldId="284"/>
            <ac:spMk id="145" creationId="{D009D6D5-DAC2-4A8B-A17A-E206B9012D09}"/>
          </ac:spMkLst>
        </pc:spChg>
      </pc:sldChg>
      <pc:sldChg chg="addSp delSp modSp mod setBg">
        <pc:chgData name="Camille Neyerlin" userId="7ad1e6ae43a26678" providerId="LiveId" clId="{F85092C8-3201-B84A-8CC2-4D11C7128553}" dt="2022-02-14T21:11:10.645" v="2528" actId="14100"/>
        <pc:sldMkLst>
          <pc:docMk/>
          <pc:sldMk cId="264600744" sldId="285"/>
        </pc:sldMkLst>
        <pc:spChg chg="mod">
          <ac:chgData name="Camille Neyerlin" userId="7ad1e6ae43a26678" providerId="LiveId" clId="{F85092C8-3201-B84A-8CC2-4D11C7128553}" dt="2022-02-14T21:08:34.384" v="2522" actId="1076"/>
          <ac:spMkLst>
            <pc:docMk/>
            <pc:sldMk cId="264600744" sldId="285"/>
            <ac:spMk id="2" creationId="{F2938ED2-9B7A-4B9E-A29A-B9A5C359068C}"/>
          </ac:spMkLst>
        </pc:spChg>
        <pc:spChg chg="add del mod">
          <ac:chgData name="Camille Neyerlin" userId="7ad1e6ae43a26678" providerId="LiveId" clId="{F85092C8-3201-B84A-8CC2-4D11C7128553}" dt="2022-01-31T21:14:47.938" v="1029" actId="478"/>
          <ac:spMkLst>
            <pc:docMk/>
            <pc:sldMk cId="264600744" sldId="285"/>
            <ac:spMk id="4" creationId="{09E585C6-50E7-0D45-84B4-7EEAFAB6B290}"/>
          </ac:spMkLst>
        </pc:spChg>
        <pc:spChg chg="add del mod">
          <ac:chgData name="Camille Neyerlin" userId="7ad1e6ae43a26678" providerId="LiveId" clId="{F85092C8-3201-B84A-8CC2-4D11C7128553}" dt="2022-02-14T21:08:15.530" v="2516" actId="478"/>
          <ac:spMkLst>
            <pc:docMk/>
            <pc:sldMk cId="264600744" sldId="285"/>
            <ac:spMk id="4" creationId="{7338D0FC-9016-384A-AC35-9138A4CE2BCC}"/>
          </ac:spMkLst>
        </pc:spChg>
        <pc:spChg chg="del">
          <ac:chgData name="Camille Neyerlin" userId="7ad1e6ae43a26678" providerId="LiveId" clId="{F85092C8-3201-B84A-8CC2-4D11C7128553}" dt="2022-01-31T21:14:41.964" v="1026" actId="478"/>
          <ac:spMkLst>
            <pc:docMk/>
            <pc:sldMk cId="264600744" sldId="285"/>
            <ac:spMk id="9" creationId="{A7A67C74-2734-4ED4-95DE-0BD707D07933}"/>
          </ac:spMkLst>
        </pc:spChg>
        <pc:spChg chg="add">
          <ac:chgData name="Camille Neyerlin" userId="7ad1e6ae43a26678" providerId="LiveId" clId="{F85092C8-3201-B84A-8CC2-4D11C7128553}" dt="2022-02-14T21:07:44.693" v="2510" actId="26606"/>
          <ac:spMkLst>
            <pc:docMk/>
            <pc:sldMk cId="264600744" sldId="285"/>
            <ac:spMk id="71" creationId="{687AFE0E-B37D-4531-AFE8-231C8348EAF1}"/>
          </ac:spMkLst>
        </pc:spChg>
        <pc:graphicFrameChg chg="add del mod modGraphic">
          <ac:chgData name="Camille Neyerlin" userId="7ad1e6ae43a26678" providerId="LiveId" clId="{F85092C8-3201-B84A-8CC2-4D11C7128553}" dt="2022-02-14T21:08:12.585" v="2515" actId="478"/>
          <ac:graphicFrameMkLst>
            <pc:docMk/>
            <pc:sldMk cId="264600744" sldId="285"/>
            <ac:graphicFrameMk id="5" creationId="{DD657003-10FF-624B-A62A-E624FD89DBF8}"/>
          </ac:graphicFrameMkLst>
        </pc:graphicFrameChg>
        <pc:picChg chg="del">
          <ac:chgData name="Camille Neyerlin" userId="7ad1e6ae43a26678" providerId="LiveId" clId="{F85092C8-3201-B84A-8CC2-4D11C7128553}" dt="2022-01-31T21:14:43.018" v="1027" actId="478"/>
          <ac:picMkLst>
            <pc:docMk/>
            <pc:sldMk cId="264600744" sldId="285"/>
            <ac:picMk id="5" creationId="{5C65076C-576C-46A4-9E0F-318F19243481}"/>
          </ac:picMkLst>
        </pc:picChg>
        <pc:picChg chg="add del mod">
          <ac:chgData name="Camille Neyerlin" userId="7ad1e6ae43a26678" providerId="LiveId" clId="{F85092C8-3201-B84A-8CC2-4D11C7128553}" dt="2022-02-14T21:07:28.876" v="2509" actId="478"/>
          <ac:picMkLst>
            <pc:docMk/>
            <pc:sldMk cId="264600744" sldId="285"/>
            <ac:picMk id="6" creationId="{062944A2-1C29-5647-B427-DA75CC1130FA}"/>
          </ac:picMkLst>
        </pc:picChg>
        <pc:picChg chg="del">
          <ac:chgData name="Camille Neyerlin" userId="7ad1e6ae43a26678" providerId="LiveId" clId="{F85092C8-3201-B84A-8CC2-4D11C7128553}" dt="2022-01-31T21:14:41.041" v="1025" actId="478"/>
          <ac:picMkLst>
            <pc:docMk/>
            <pc:sldMk cId="264600744" sldId="285"/>
            <ac:picMk id="7" creationId="{3C1FFBFD-F5F8-4A40-B7C9-A2AA54B6E386}"/>
          </ac:picMkLst>
        </pc:picChg>
        <pc:picChg chg="add mod">
          <ac:chgData name="Camille Neyerlin" userId="7ad1e6ae43a26678" providerId="LiveId" clId="{F85092C8-3201-B84A-8CC2-4D11C7128553}" dt="2022-02-14T21:08:26.580" v="2520" actId="1076"/>
          <ac:picMkLst>
            <pc:docMk/>
            <pc:sldMk cId="264600744" sldId="285"/>
            <ac:picMk id="9" creationId="{7DA78D03-F5FB-7949-94C4-F4C9C5B5532B}"/>
          </ac:picMkLst>
        </pc:picChg>
        <pc:picChg chg="add mod">
          <ac:chgData name="Camille Neyerlin" userId="7ad1e6ae43a26678" providerId="LiveId" clId="{F85092C8-3201-B84A-8CC2-4D11C7128553}" dt="2022-02-14T21:08:18.803" v="2518" actId="1076"/>
          <ac:picMkLst>
            <pc:docMk/>
            <pc:sldMk cId="264600744" sldId="285"/>
            <ac:picMk id="7170" creationId="{90E6A233-8863-9843-BF1A-58BDAFA37E85}"/>
          </ac:picMkLst>
        </pc:picChg>
        <pc:picChg chg="add mod">
          <ac:chgData name="Camille Neyerlin" userId="7ad1e6ae43a26678" providerId="LiveId" clId="{F85092C8-3201-B84A-8CC2-4D11C7128553}" dt="2022-02-14T21:11:10.645" v="2528" actId="14100"/>
          <ac:picMkLst>
            <pc:docMk/>
            <pc:sldMk cId="264600744" sldId="285"/>
            <ac:picMk id="7172" creationId="{46853B71-2A23-4844-8401-A01BF145C85E}"/>
          </ac:picMkLst>
        </pc:picChg>
      </pc:sldChg>
      <pc:sldChg chg="delSp modSp mod delDesignElem">
        <pc:chgData name="Camille Neyerlin" userId="7ad1e6ae43a26678" providerId="LiveId" clId="{F85092C8-3201-B84A-8CC2-4D11C7128553}" dt="2022-02-14T20:12:30.689" v="1766" actId="1076"/>
        <pc:sldMkLst>
          <pc:docMk/>
          <pc:sldMk cId="3612394107" sldId="287"/>
        </pc:sldMkLst>
        <pc:spChg chg="mod">
          <ac:chgData name="Camille Neyerlin" userId="7ad1e6ae43a26678" providerId="LiveId" clId="{F85092C8-3201-B84A-8CC2-4D11C7128553}" dt="2022-02-14T20:12:30.689" v="1766" actId="1076"/>
          <ac:spMkLst>
            <pc:docMk/>
            <pc:sldMk cId="3612394107" sldId="287"/>
            <ac:spMk id="2" creationId="{86659733-6FC9-4331-9D24-2E6BF5420C78}"/>
          </ac:spMkLst>
        </pc:spChg>
        <pc:spChg chg="del">
          <ac:chgData name="Camille Neyerlin" userId="7ad1e6ae43a26678" providerId="LiveId" clId="{F85092C8-3201-B84A-8CC2-4D11C7128553}" dt="2022-01-31T20:01:59.432" v="9"/>
          <ac:spMkLst>
            <pc:docMk/>
            <pc:sldMk cId="3612394107" sldId="287"/>
            <ac:spMk id="11" creationId="{79BB35BC-D5C2-4C8B-A22A-A71E6191913B}"/>
          </ac:spMkLst>
        </pc:spChg>
        <pc:graphicFrameChg chg="mod modGraphic">
          <ac:chgData name="Camille Neyerlin" userId="7ad1e6ae43a26678" providerId="LiveId" clId="{F85092C8-3201-B84A-8CC2-4D11C7128553}" dt="2022-02-14T19:07:54.637" v="1045" actId="207"/>
          <ac:graphicFrameMkLst>
            <pc:docMk/>
            <pc:sldMk cId="3612394107" sldId="287"/>
            <ac:graphicFrameMk id="4" creationId="{48F8D656-25C1-489F-98B8-D415CF724C8D}"/>
          </ac:graphicFrameMkLst>
        </pc:graphicFrameChg>
      </pc:sldChg>
      <pc:sldChg chg="delSp modSp mod delDesignElem">
        <pc:chgData name="Camille Neyerlin" userId="7ad1e6ae43a26678" providerId="LiveId" clId="{F85092C8-3201-B84A-8CC2-4D11C7128553}" dt="2022-02-14T20:12:35.706" v="1767" actId="1076"/>
        <pc:sldMkLst>
          <pc:docMk/>
          <pc:sldMk cId="181333756" sldId="288"/>
        </pc:sldMkLst>
        <pc:spChg chg="mod">
          <ac:chgData name="Camille Neyerlin" userId="7ad1e6ae43a26678" providerId="LiveId" clId="{F85092C8-3201-B84A-8CC2-4D11C7128553}" dt="2022-02-14T20:12:35.706" v="1767" actId="1076"/>
          <ac:spMkLst>
            <pc:docMk/>
            <pc:sldMk cId="181333756" sldId="288"/>
            <ac:spMk id="2" creationId="{066EE35A-40DB-48F8-91D4-E6E633971169}"/>
          </ac:spMkLst>
        </pc:spChg>
        <pc:spChg chg="del">
          <ac:chgData name="Camille Neyerlin" userId="7ad1e6ae43a26678" providerId="LiveId" clId="{F85092C8-3201-B84A-8CC2-4D11C7128553}" dt="2022-01-31T20:01:59.432" v="9"/>
          <ac:spMkLst>
            <pc:docMk/>
            <pc:sldMk cId="181333756" sldId="288"/>
            <ac:spMk id="15" creationId="{79BB35BC-D5C2-4C8B-A22A-A71E6191913B}"/>
          </ac:spMkLst>
        </pc:spChg>
        <pc:graphicFrameChg chg="modGraphic">
          <ac:chgData name="Camille Neyerlin" userId="7ad1e6ae43a26678" providerId="LiveId" clId="{F85092C8-3201-B84A-8CC2-4D11C7128553}" dt="2022-02-14T19:08:39.442" v="1048" actId="207"/>
          <ac:graphicFrameMkLst>
            <pc:docMk/>
            <pc:sldMk cId="181333756" sldId="288"/>
            <ac:graphicFrameMk id="8" creationId="{9086455E-FFD4-49BA-A401-A5276C3F06D7}"/>
          </ac:graphicFrameMkLst>
        </pc:graphicFrameChg>
      </pc:sldChg>
      <pc:sldChg chg="delSp modSp mod delDesignElem">
        <pc:chgData name="Camille Neyerlin" userId="7ad1e6ae43a26678" providerId="LiveId" clId="{F85092C8-3201-B84A-8CC2-4D11C7128553}" dt="2022-02-14T20:11:23.604" v="1753" actId="1076"/>
        <pc:sldMkLst>
          <pc:docMk/>
          <pc:sldMk cId="1273598789" sldId="289"/>
        </pc:sldMkLst>
        <pc:spChg chg="mod">
          <ac:chgData name="Camille Neyerlin" userId="7ad1e6ae43a26678" providerId="LiveId" clId="{F85092C8-3201-B84A-8CC2-4D11C7128553}" dt="2022-02-14T20:11:23.604" v="1753" actId="1076"/>
          <ac:spMkLst>
            <pc:docMk/>
            <pc:sldMk cId="1273598789" sldId="289"/>
            <ac:spMk id="2" creationId="{10EB6F13-35A5-40DE-BED5-385A88EE61E7}"/>
          </ac:spMkLst>
        </pc:spChg>
        <pc:spChg chg="del">
          <ac:chgData name="Camille Neyerlin" userId="7ad1e6ae43a26678" providerId="LiveId" clId="{F85092C8-3201-B84A-8CC2-4D11C7128553}" dt="2022-01-31T20:01:59.432" v="9"/>
          <ac:spMkLst>
            <pc:docMk/>
            <pc:sldMk cId="1273598789" sldId="289"/>
            <ac:spMk id="11" creationId="{79BB35BC-D5C2-4C8B-A22A-A71E6191913B}"/>
          </ac:spMkLst>
        </pc:spChg>
      </pc:sldChg>
      <pc:sldChg chg="modSp add mod ord setBg modAnim">
        <pc:chgData name="Camille Neyerlin" userId="7ad1e6ae43a26678" providerId="LiveId" clId="{F85092C8-3201-B84A-8CC2-4D11C7128553}" dt="2022-02-14T21:15:06.921" v="2533"/>
        <pc:sldMkLst>
          <pc:docMk/>
          <pc:sldMk cId="1729342633" sldId="290"/>
        </pc:sldMkLst>
        <pc:graphicFrameChg chg="mod modGraphic">
          <ac:chgData name="Camille Neyerlin" userId="7ad1e6ae43a26678" providerId="LiveId" clId="{F85092C8-3201-B84A-8CC2-4D11C7128553}" dt="2022-02-14T19:07:14.598" v="1040" actId="207"/>
          <ac:graphicFrameMkLst>
            <pc:docMk/>
            <pc:sldMk cId="1729342633" sldId="290"/>
            <ac:graphicFrameMk id="18" creationId="{B73944AD-8437-4F5B-902D-9AB902F12E37}"/>
          </ac:graphicFrameMkLst>
        </pc:graphicFrameChg>
      </pc:sldChg>
      <pc:sldChg chg="modSp mod">
        <pc:chgData name="Camille Neyerlin" userId="7ad1e6ae43a26678" providerId="LiveId" clId="{F85092C8-3201-B84A-8CC2-4D11C7128553}" dt="2022-02-14T20:12:26.078" v="1765" actId="1076"/>
        <pc:sldMkLst>
          <pc:docMk/>
          <pc:sldMk cId="2966280269" sldId="292"/>
        </pc:sldMkLst>
        <pc:spChg chg="mod">
          <ac:chgData name="Camille Neyerlin" userId="7ad1e6ae43a26678" providerId="LiveId" clId="{F85092C8-3201-B84A-8CC2-4D11C7128553}" dt="2022-02-14T20:12:26.078" v="1765" actId="1076"/>
          <ac:spMkLst>
            <pc:docMk/>
            <pc:sldMk cId="2966280269" sldId="292"/>
            <ac:spMk id="2" creationId="{10EB6F13-35A5-40DE-BED5-385A88EE61E7}"/>
          </ac:spMkLst>
        </pc:spChg>
        <pc:graphicFrameChg chg="mod modGraphic">
          <ac:chgData name="Camille Neyerlin" userId="7ad1e6ae43a26678" providerId="LiveId" clId="{F85092C8-3201-B84A-8CC2-4D11C7128553}" dt="2022-02-14T19:07:35.292" v="1042" actId="207"/>
          <ac:graphicFrameMkLst>
            <pc:docMk/>
            <pc:sldMk cId="2966280269" sldId="292"/>
            <ac:graphicFrameMk id="4" creationId="{197EC4D1-1C23-438B-8CD6-6BC7087EBB42}"/>
          </ac:graphicFrameMkLst>
        </pc:graphicFrameChg>
      </pc:sldChg>
      <pc:sldChg chg="modSp mod">
        <pc:chgData name="Camille Neyerlin" userId="7ad1e6ae43a26678" providerId="LiveId" clId="{F85092C8-3201-B84A-8CC2-4D11C7128553}" dt="2022-02-14T20:11:36.487" v="1757" actId="115"/>
        <pc:sldMkLst>
          <pc:docMk/>
          <pc:sldMk cId="1432495344" sldId="293"/>
        </pc:sldMkLst>
        <pc:spChg chg="mod">
          <ac:chgData name="Camille Neyerlin" userId="7ad1e6ae43a26678" providerId="LiveId" clId="{F85092C8-3201-B84A-8CC2-4D11C7128553}" dt="2022-02-14T20:11:36.487" v="1757" actId="115"/>
          <ac:spMkLst>
            <pc:docMk/>
            <pc:sldMk cId="1432495344" sldId="293"/>
            <ac:spMk id="2" creationId="{AEC287F5-354C-4BCB-B776-AF0F2949F909}"/>
          </ac:spMkLst>
        </pc:spChg>
        <pc:graphicFrameChg chg="mod">
          <ac:chgData name="Camille Neyerlin" userId="7ad1e6ae43a26678" providerId="LiveId" clId="{F85092C8-3201-B84A-8CC2-4D11C7128553}" dt="2022-02-14T19:08:05.179" v="1047" actId="207"/>
          <ac:graphicFrameMkLst>
            <pc:docMk/>
            <pc:sldMk cId="1432495344" sldId="293"/>
            <ac:graphicFrameMk id="4" creationId="{68F749A1-8A6A-4C78-BA0A-FE9C06340030}"/>
          </ac:graphicFrameMkLst>
        </pc:graphicFrameChg>
      </pc:sldChg>
      <pc:sldChg chg="modSp mod">
        <pc:chgData name="Camille Neyerlin" userId="7ad1e6ae43a26678" providerId="LiveId" clId="{F85092C8-3201-B84A-8CC2-4D11C7128553}" dt="2022-02-14T20:11:44.329" v="1758" actId="115"/>
        <pc:sldMkLst>
          <pc:docMk/>
          <pc:sldMk cId="2423089804" sldId="294"/>
        </pc:sldMkLst>
        <pc:spChg chg="mod">
          <ac:chgData name="Camille Neyerlin" userId="7ad1e6ae43a26678" providerId="LiveId" clId="{F85092C8-3201-B84A-8CC2-4D11C7128553}" dt="2022-02-14T20:11:44.329" v="1758" actId="115"/>
          <ac:spMkLst>
            <pc:docMk/>
            <pc:sldMk cId="2423089804" sldId="294"/>
            <ac:spMk id="2" creationId="{A2CE55FD-FE31-44C8-A486-31663BAFF5E7}"/>
          </ac:spMkLst>
        </pc:spChg>
        <pc:graphicFrameChg chg="mod">
          <ac:chgData name="Camille Neyerlin" userId="7ad1e6ae43a26678" providerId="LiveId" clId="{F85092C8-3201-B84A-8CC2-4D11C7128553}" dt="2022-02-14T19:05:48.882" v="1034" actId="207"/>
          <ac:graphicFrameMkLst>
            <pc:docMk/>
            <pc:sldMk cId="2423089804" sldId="294"/>
            <ac:graphicFrameMk id="7" creationId="{4E8D524D-2188-4BB2-B00E-588617D7A423}"/>
          </ac:graphicFrameMkLst>
        </pc:graphicFrameChg>
      </pc:sldChg>
      <pc:sldChg chg="addSp delSp modSp mod setBg">
        <pc:chgData name="Camille Neyerlin" userId="7ad1e6ae43a26678" providerId="LiveId" clId="{F85092C8-3201-B84A-8CC2-4D11C7128553}" dt="2022-02-14T20:12:53.119" v="1770" actId="313"/>
        <pc:sldMkLst>
          <pc:docMk/>
          <pc:sldMk cId="1249254271" sldId="295"/>
        </pc:sldMkLst>
        <pc:spChg chg="mod">
          <ac:chgData name="Camille Neyerlin" userId="7ad1e6ae43a26678" providerId="LiveId" clId="{F85092C8-3201-B84A-8CC2-4D11C7128553}" dt="2022-02-14T20:12:53.119" v="1770" actId="313"/>
          <ac:spMkLst>
            <pc:docMk/>
            <pc:sldMk cId="1249254271" sldId="295"/>
            <ac:spMk id="2" creationId="{AD4C898C-8062-45B7-BB62-6FF90F771BCD}"/>
          </ac:spMkLst>
        </pc:spChg>
        <pc:spChg chg="del mod ord">
          <ac:chgData name="Camille Neyerlin" userId="7ad1e6ae43a26678" providerId="LiveId" clId="{F85092C8-3201-B84A-8CC2-4D11C7128553}" dt="2022-02-14T19:30:00.542" v="1149" actId="478"/>
          <ac:spMkLst>
            <pc:docMk/>
            <pc:sldMk cId="1249254271" sldId="295"/>
            <ac:spMk id="3" creationId="{CFBD3D06-DB1F-40C7-B593-E47BA31BDB89}"/>
          </ac:spMkLst>
        </pc:spChg>
        <pc:spChg chg="add del mod">
          <ac:chgData name="Camille Neyerlin" userId="7ad1e6ae43a26678" providerId="LiveId" clId="{F85092C8-3201-B84A-8CC2-4D11C7128553}" dt="2022-02-14T19:30:03.762" v="1150" actId="478"/>
          <ac:spMkLst>
            <pc:docMk/>
            <pc:sldMk cId="1249254271" sldId="295"/>
            <ac:spMk id="5" creationId="{4B876F01-2906-8F4D-9DB9-A8FA7002E3E2}"/>
          </ac:spMkLst>
        </pc:spChg>
        <pc:spChg chg="add mod">
          <ac:chgData name="Camille Neyerlin" userId="7ad1e6ae43a26678" providerId="LiveId" clId="{F85092C8-3201-B84A-8CC2-4D11C7128553}" dt="2022-02-14T19:27:39.440" v="1140"/>
          <ac:spMkLst>
            <pc:docMk/>
            <pc:sldMk cId="1249254271" sldId="295"/>
            <ac:spMk id="9" creationId="{6B50F661-6275-FC48-99AD-9EB41EA105F7}"/>
          </ac:spMkLst>
        </pc:spChg>
        <pc:spChg chg="add mod">
          <ac:chgData name="Camille Neyerlin" userId="7ad1e6ae43a26678" providerId="LiveId" clId="{F85092C8-3201-B84A-8CC2-4D11C7128553}" dt="2022-02-14T19:27:39.440" v="1140"/>
          <ac:spMkLst>
            <pc:docMk/>
            <pc:sldMk cId="1249254271" sldId="295"/>
            <ac:spMk id="10" creationId="{39F9A701-324F-8A48-A3FA-2DF46C5FE0DA}"/>
          </ac:spMkLst>
        </pc:spChg>
        <pc:spChg chg="add del">
          <ac:chgData name="Camille Neyerlin" userId="7ad1e6ae43a26678" providerId="LiveId" clId="{F85092C8-3201-B84A-8CC2-4D11C7128553}" dt="2022-02-14T19:27:16.003" v="1138" actId="26606"/>
          <ac:spMkLst>
            <pc:docMk/>
            <pc:sldMk cId="1249254271" sldId="295"/>
            <ac:spMk id="71" creationId="{9F79630B-0F0B-446E-A637-38FA8F61D10E}"/>
          </ac:spMkLst>
        </pc:spChg>
        <pc:spChg chg="add del">
          <ac:chgData name="Camille Neyerlin" userId="7ad1e6ae43a26678" providerId="LiveId" clId="{F85092C8-3201-B84A-8CC2-4D11C7128553}" dt="2022-02-14T19:27:16.003" v="1138" actId="26606"/>
          <ac:spMkLst>
            <pc:docMk/>
            <pc:sldMk cId="1249254271" sldId="295"/>
            <ac:spMk id="73" creationId="{B3437C99-FC8E-4311-B48A-F0C4C329B154}"/>
          </ac:spMkLst>
        </pc:spChg>
        <pc:spChg chg="add">
          <ac:chgData name="Camille Neyerlin" userId="7ad1e6ae43a26678" providerId="LiveId" clId="{F85092C8-3201-B84A-8CC2-4D11C7128553}" dt="2022-02-14T19:27:16.003" v="1138" actId="26606"/>
          <ac:spMkLst>
            <pc:docMk/>
            <pc:sldMk cId="1249254271" sldId="295"/>
            <ac:spMk id="135" creationId="{79BB35BC-D5C2-4C8B-A22A-A71E6191913B}"/>
          </ac:spMkLst>
        </pc:spChg>
        <pc:grpChg chg="add del mod">
          <ac:chgData name="Camille Neyerlin" userId="7ad1e6ae43a26678" providerId="LiveId" clId="{F85092C8-3201-B84A-8CC2-4D11C7128553}" dt="2022-02-14T19:27:54.995" v="1142" actId="478"/>
          <ac:grpSpMkLst>
            <pc:docMk/>
            <pc:sldMk cId="1249254271" sldId="295"/>
            <ac:grpSpMk id="8" creationId="{3545B44D-8CF1-1E46-9682-629437DAA576}"/>
          </ac:grpSpMkLst>
        </pc:grpChg>
        <pc:graphicFrameChg chg="add mod">
          <ac:chgData name="Camille Neyerlin" userId="7ad1e6ae43a26678" providerId="LiveId" clId="{F85092C8-3201-B84A-8CC2-4D11C7128553}" dt="2022-02-14T19:39:48.555" v="1394" actId="20577"/>
          <ac:graphicFrameMkLst>
            <pc:docMk/>
            <pc:sldMk cId="1249254271" sldId="295"/>
            <ac:graphicFrameMk id="11" creationId="{66A815BE-9B21-6F4B-93B5-8E091ADA8425}"/>
          </ac:graphicFrameMkLst>
        </pc:graphicFrameChg>
        <pc:picChg chg="add mod">
          <ac:chgData name="Camille Neyerlin" userId="7ad1e6ae43a26678" providerId="LiveId" clId="{F85092C8-3201-B84A-8CC2-4D11C7128553}" dt="2022-02-14T19:27:16.003" v="1138" actId="26606"/>
          <ac:picMkLst>
            <pc:docMk/>
            <pc:sldMk cId="1249254271" sldId="295"/>
            <ac:picMk id="1026" creationId="{D4E7AD2F-9E40-ED4D-B61F-53BAAAC4C385}"/>
          </ac:picMkLst>
        </pc:picChg>
      </pc:sldChg>
      <pc:sldChg chg="addSp delSp modSp mod setBg">
        <pc:chgData name="Camille Neyerlin" userId="7ad1e6ae43a26678" providerId="LiveId" clId="{F85092C8-3201-B84A-8CC2-4D11C7128553}" dt="2022-02-14T20:13:13.814" v="1773" actId="207"/>
        <pc:sldMkLst>
          <pc:docMk/>
          <pc:sldMk cId="3051180525" sldId="296"/>
        </pc:sldMkLst>
        <pc:spChg chg="mod ord">
          <ac:chgData name="Camille Neyerlin" userId="7ad1e6ae43a26678" providerId="LiveId" clId="{F85092C8-3201-B84A-8CC2-4D11C7128553}" dt="2022-02-14T20:13:09.388" v="1772" actId="255"/>
          <ac:spMkLst>
            <pc:docMk/>
            <pc:sldMk cId="3051180525" sldId="296"/>
            <ac:spMk id="2" creationId="{C483859D-B3EA-4B37-9422-2A9A7282AA7A}"/>
          </ac:spMkLst>
        </pc:spChg>
        <pc:spChg chg="del mod">
          <ac:chgData name="Camille Neyerlin" userId="7ad1e6ae43a26678" providerId="LiveId" clId="{F85092C8-3201-B84A-8CC2-4D11C7128553}" dt="2022-02-14T19:42:59.658" v="1396" actId="478"/>
          <ac:spMkLst>
            <pc:docMk/>
            <pc:sldMk cId="3051180525" sldId="296"/>
            <ac:spMk id="3" creationId="{BE633DF0-A51F-46CD-971E-AA189BC89F3C}"/>
          </ac:spMkLst>
        </pc:spChg>
        <pc:spChg chg="add del">
          <ac:chgData name="Camille Neyerlin" userId="7ad1e6ae43a26678" providerId="LiveId" clId="{F85092C8-3201-B84A-8CC2-4D11C7128553}" dt="2022-02-14T19:51:59.431" v="1527" actId="26606"/>
          <ac:spMkLst>
            <pc:docMk/>
            <pc:sldMk cId="3051180525" sldId="296"/>
            <ac:spMk id="71" creationId="{06DA9DF9-31F7-4056-B42E-878CC92417B8}"/>
          </ac:spMkLst>
        </pc:spChg>
        <pc:spChg chg="add del">
          <ac:chgData name="Camille Neyerlin" userId="7ad1e6ae43a26678" providerId="LiveId" clId="{F85092C8-3201-B84A-8CC2-4D11C7128553}" dt="2022-02-14T19:48:17.988" v="1418" actId="26606"/>
          <ac:spMkLst>
            <pc:docMk/>
            <pc:sldMk cId="3051180525" sldId="296"/>
            <ac:spMk id="135" creationId="{79BB35BC-D5C2-4C8B-A22A-A71E6191913B}"/>
          </ac:spMkLst>
        </pc:spChg>
        <pc:spChg chg="add del">
          <ac:chgData name="Camille Neyerlin" userId="7ad1e6ae43a26678" providerId="LiveId" clId="{F85092C8-3201-B84A-8CC2-4D11C7128553}" dt="2022-02-14T19:51:59.431" v="1527" actId="26606"/>
          <ac:spMkLst>
            <pc:docMk/>
            <pc:sldMk cId="3051180525" sldId="296"/>
            <ac:spMk id="2053" creationId="{FCEC2294-5A7B-45E5-9251-C1AA89F4ADCF}"/>
          </ac:spMkLst>
        </pc:spChg>
        <pc:graphicFrameChg chg="add del mod">
          <ac:chgData name="Camille Neyerlin" userId="7ad1e6ae43a26678" providerId="LiveId" clId="{F85092C8-3201-B84A-8CC2-4D11C7128553}" dt="2022-02-14T19:43:50.035" v="1399" actId="478"/>
          <ac:graphicFrameMkLst>
            <pc:docMk/>
            <pc:sldMk cId="3051180525" sldId="296"/>
            <ac:graphicFrameMk id="5" creationId="{670A8075-155D-F44C-8ED4-AC6439A45B22}"/>
          </ac:graphicFrameMkLst>
        </pc:graphicFrameChg>
        <pc:graphicFrameChg chg="add mod modGraphic">
          <ac:chgData name="Camille Neyerlin" userId="7ad1e6ae43a26678" providerId="LiveId" clId="{F85092C8-3201-B84A-8CC2-4D11C7128553}" dt="2022-02-14T20:13:13.814" v="1773" actId="207"/>
          <ac:graphicFrameMkLst>
            <pc:docMk/>
            <pc:sldMk cId="3051180525" sldId="296"/>
            <ac:graphicFrameMk id="8" creationId="{77A2EC7B-47DD-8649-94A8-140F2BC2BF3E}"/>
          </ac:graphicFrameMkLst>
        </pc:graphicFrameChg>
        <pc:picChg chg="add mod">
          <ac:chgData name="Camille Neyerlin" userId="7ad1e6ae43a26678" providerId="LiveId" clId="{F85092C8-3201-B84A-8CC2-4D11C7128553}" dt="2022-02-14T19:51:59.431" v="1527" actId="26606"/>
          <ac:picMkLst>
            <pc:docMk/>
            <pc:sldMk cId="3051180525" sldId="296"/>
            <ac:picMk id="2050" creationId="{94A14E12-74AF-874D-A710-3A83888A6455}"/>
          </ac:picMkLst>
        </pc:picChg>
        <pc:picChg chg="add del">
          <ac:chgData name="Camille Neyerlin" userId="7ad1e6ae43a26678" providerId="LiveId" clId="{F85092C8-3201-B84A-8CC2-4D11C7128553}" dt="2022-02-14T19:46:56.932" v="1413" actId="478"/>
          <ac:picMkLst>
            <pc:docMk/>
            <pc:sldMk cId="3051180525" sldId="296"/>
            <ac:picMk id="2052" creationId="{7C66D1D0-70DF-5140-A912-2A6893467530}"/>
          </ac:picMkLst>
        </pc:picChg>
        <pc:cxnChg chg="add del">
          <ac:chgData name="Camille Neyerlin" userId="7ad1e6ae43a26678" providerId="LiveId" clId="{F85092C8-3201-B84A-8CC2-4D11C7128553}" dt="2022-02-14T19:51:59.431" v="1527" actId="26606"/>
          <ac:cxnSpMkLst>
            <pc:docMk/>
            <pc:sldMk cId="3051180525" sldId="296"/>
            <ac:cxnSpMk id="137" creationId="{67182200-4859-4C8D-BCBB-55B245C28BA3}"/>
          </ac:cxnSpMkLst>
        </pc:cxnChg>
      </pc:sldChg>
      <pc:sldChg chg="del">
        <pc:chgData name="Camille Neyerlin" userId="7ad1e6ae43a26678" providerId="LiveId" clId="{F85092C8-3201-B84A-8CC2-4D11C7128553}" dt="2022-02-14T19:58:43.786" v="1690" actId="2696"/>
        <pc:sldMkLst>
          <pc:docMk/>
          <pc:sldMk cId="63452970" sldId="297"/>
        </pc:sldMkLst>
      </pc:sldChg>
      <pc:sldChg chg="addSp delSp modSp mod delDesignElem">
        <pc:chgData name="Camille Neyerlin" userId="7ad1e6ae43a26678" providerId="LiveId" clId="{F85092C8-3201-B84A-8CC2-4D11C7128553}" dt="2022-02-14T20:13:48.676" v="1778" actId="115"/>
        <pc:sldMkLst>
          <pc:docMk/>
          <pc:sldMk cId="3193226078" sldId="298"/>
        </pc:sldMkLst>
        <pc:spChg chg="mod">
          <ac:chgData name="Camille Neyerlin" userId="7ad1e6ae43a26678" providerId="LiveId" clId="{F85092C8-3201-B84A-8CC2-4D11C7128553}" dt="2022-02-14T20:13:48.676" v="1778" actId="115"/>
          <ac:spMkLst>
            <pc:docMk/>
            <pc:sldMk cId="3193226078" sldId="298"/>
            <ac:spMk id="2" creationId="{E1170909-AD74-419F-A952-4BA064FA7E6F}"/>
          </ac:spMkLst>
        </pc:spChg>
        <pc:spChg chg="del mod ord">
          <ac:chgData name="Camille Neyerlin" userId="7ad1e6ae43a26678" providerId="LiveId" clId="{F85092C8-3201-B84A-8CC2-4D11C7128553}" dt="2022-02-14T20:00:52.690" v="1703" actId="478"/>
          <ac:spMkLst>
            <pc:docMk/>
            <pc:sldMk cId="3193226078" sldId="298"/>
            <ac:spMk id="3" creationId="{035A30BF-B892-47EB-9B52-AB7051C5C667}"/>
          </ac:spMkLst>
        </pc:spChg>
        <pc:spChg chg="add del mod">
          <ac:chgData name="Camille Neyerlin" userId="7ad1e6ae43a26678" providerId="LiveId" clId="{F85092C8-3201-B84A-8CC2-4D11C7128553}" dt="2022-02-14T20:00:57.681" v="1704" actId="478"/>
          <ac:spMkLst>
            <pc:docMk/>
            <pc:sldMk cId="3193226078" sldId="298"/>
            <ac:spMk id="6" creationId="{061EC589-884F-6040-B7CB-DB6A3820246E}"/>
          </ac:spMkLst>
        </pc:spChg>
        <pc:spChg chg="add del">
          <ac:chgData name="Camille Neyerlin" userId="7ad1e6ae43a26678" providerId="LiveId" clId="{F85092C8-3201-B84A-8CC2-4D11C7128553}" dt="2022-02-14T19:59:15.876" v="1696" actId="26606"/>
          <ac:spMkLst>
            <pc:docMk/>
            <pc:sldMk cId="3193226078" sldId="298"/>
            <ac:spMk id="7" creationId="{D009D6D5-DAC2-4A8B-A17A-E206B9012D09}"/>
          </ac:spMkLst>
        </pc:spChg>
        <pc:spChg chg="add">
          <ac:chgData name="Camille Neyerlin" userId="7ad1e6ae43a26678" providerId="LiveId" clId="{F85092C8-3201-B84A-8CC2-4D11C7128553}" dt="2022-02-14T19:59:15.876" v="1696" actId="26606"/>
          <ac:spMkLst>
            <pc:docMk/>
            <pc:sldMk cId="3193226078" sldId="298"/>
            <ac:spMk id="9" creationId="{79BB35BC-D5C2-4C8B-A22A-A71E6191913B}"/>
          </ac:spMkLst>
        </pc:spChg>
        <pc:spChg chg="del">
          <ac:chgData name="Camille Neyerlin" userId="7ad1e6ae43a26678" providerId="LiveId" clId="{F85092C8-3201-B84A-8CC2-4D11C7128553}" dt="2022-01-31T20:01:59.432" v="9"/>
          <ac:spMkLst>
            <pc:docMk/>
            <pc:sldMk cId="3193226078" sldId="298"/>
            <ac:spMk id="10" creationId="{04812C46-200A-4DEB-A05E-3ED6C68C2387}"/>
          </ac:spMkLst>
        </pc:spChg>
        <pc:spChg chg="del">
          <ac:chgData name="Camille Neyerlin" userId="7ad1e6ae43a26678" providerId="LiveId" clId="{F85092C8-3201-B84A-8CC2-4D11C7128553}" dt="2022-01-31T20:01:59.432" v="9"/>
          <ac:spMkLst>
            <pc:docMk/>
            <pc:sldMk cId="3193226078" sldId="298"/>
            <ac:spMk id="12" creationId="{D1EA859B-E555-4109-94F3-6700E046E008}"/>
          </ac:spMkLst>
        </pc:spChg>
        <pc:graphicFrameChg chg="add mod">
          <ac:chgData name="Camille Neyerlin" userId="7ad1e6ae43a26678" providerId="LiveId" clId="{F85092C8-3201-B84A-8CC2-4D11C7128553}" dt="2022-02-14T20:01:49.022" v="1711" actId="255"/>
          <ac:graphicFrameMkLst>
            <pc:docMk/>
            <pc:sldMk cId="3193226078" sldId="298"/>
            <ac:graphicFrameMk id="8" creationId="{DA895936-D32A-CA47-A937-4D977E79762B}"/>
          </ac:graphicFrameMkLst>
        </pc:graphicFrameChg>
        <pc:picChg chg="mod ord">
          <ac:chgData name="Camille Neyerlin" userId="7ad1e6ae43a26678" providerId="LiveId" clId="{F85092C8-3201-B84A-8CC2-4D11C7128553}" dt="2022-02-14T19:59:15.876" v="1696" actId="26606"/>
          <ac:picMkLst>
            <pc:docMk/>
            <pc:sldMk cId="3193226078" sldId="298"/>
            <ac:picMk id="5" creationId="{53FD7201-5F79-4852-A6A3-B6DFCE292B3B}"/>
          </ac:picMkLst>
        </pc:picChg>
      </pc:sldChg>
      <pc:sldChg chg="addSp delSp modSp mod setBg">
        <pc:chgData name="Camille Neyerlin" userId="7ad1e6ae43a26678" providerId="LiveId" clId="{F85092C8-3201-B84A-8CC2-4D11C7128553}" dt="2022-02-14T20:40:36.720" v="2494" actId="207"/>
        <pc:sldMkLst>
          <pc:docMk/>
          <pc:sldMk cId="553870285" sldId="299"/>
        </pc:sldMkLst>
        <pc:spChg chg="mod">
          <ac:chgData name="Camille Neyerlin" userId="7ad1e6ae43a26678" providerId="LiveId" clId="{F85092C8-3201-B84A-8CC2-4D11C7128553}" dt="2022-02-14T20:39:10.419" v="2490" actId="1076"/>
          <ac:spMkLst>
            <pc:docMk/>
            <pc:sldMk cId="553870285" sldId="299"/>
            <ac:spMk id="2" creationId="{8F1680C7-E655-494B-81CF-D7FC5B483EE5}"/>
          </ac:spMkLst>
        </pc:spChg>
        <pc:spChg chg="del mod">
          <ac:chgData name="Camille Neyerlin" userId="7ad1e6ae43a26678" providerId="LiveId" clId="{F85092C8-3201-B84A-8CC2-4D11C7128553}" dt="2022-02-14T20:04:21.093" v="1714" actId="478"/>
          <ac:spMkLst>
            <pc:docMk/>
            <pc:sldMk cId="553870285" sldId="299"/>
            <ac:spMk id="3" creationId="{59DF41FF-F8EA-4983-856F-5C9D49662D38}"/>
          </ac:spMkLst>
        </pc:spChg>
        <pc:spChg chg="add">
          <ac:chgData name="Camille Neyerlin" userId="7ad1e6ae43a26678" providerId="LiveId" clId="{F85092C8-3201-B84A-8CC2-4D11C7128553}" dt="2022-02-14T20:07:00.449" v="1719" actId="26606"/>
          <ac:spMkLst>
            <pc:docMk/>
            <pc:sldMk cId="553870285" sldId="299"/>
            <ac:spMk id="71" creationId="{687AFE0E-B37D-4531-AFE8-231C8348EAF1}"/>
          </ac:spMkLst>
        </pc:spChg>
        <pc:graphicFrameChg chg="add del mod modGraphic">
          <ac:chgData name="Camille Neyerlin" userId="7ad1e6ae43a26678" providerId="LiveId" clId="{F85092C8-3201-B84A-8CC2-4D11C7128553}" dt="2022-02-14T20:07:10.877" v="1720" actId="478"/>
          <ac:graphicFrameMkLst>
            <pc:docMk/>
            <pc:sldMk cId="553870285" sldId="299"/>
            <ac:graphicFrameMk id="5" creationId="{2FAF41B4-B1F7-054D-992C-E431F53D8B6E}"/>
          </ac:graphicFrameMkLst>
        </pc:graphicFrameChg>
        <pc:graphicFrameChg chg="add mod modGraphic">
          <ac:chgData name="Camille Neyerlin" userId="7ad1e6ae43a26678" providerId="LiveId" clId="{F85092C8-3201-B84A-8CC2-4D11C7128553}" dt="2022-02-14T20:40:36.720" v="2494" actId="207"/>
          <ac:graphicFrameMkLst>
            <pc:docMk/>
            <pc:sldMk cId="553870285" sldId="299"/>
            <ac:graphicFrameMk id="7" creationId="{5E7829BD-CB84-6244-86DF-D7ADE0D34088}"/>
          </ac:graphicFrameMkLst>
        </pc:graphicFrameChg>
        <pc:picChg chg="add mod">
          <ac:chgData name="Camille Neyerlin" userId="7ad1e6ae43a26678" providerId="LiveId" clId="{F85092C8-3201-B84A-8CC2-4D11C7128553}" dt="2022-02-14T20:07:13.851" v="1721" actId="1076"/>
          <ac:picMkLst>
            <pc:docMk/>
            <pc:sldMk cId="553870285" sldId="299"/>
            <ac:picMk id="6146" creationId="{EF2FDB9F-4D34-264B-81A5-D1C8FE866F7E}"/>
          </ac:picMkLst>
        </pc:picChg>
      </pc:sldChg>
      <pc:sldChg chg="modSp mod">
        <pc:chgData name="Camille Neyerlin" userId="7ad1e6ae43a26678" providerId="LiveId" clId="{F85092C8-3201-B84A-8CC2-4D11C7128553}" dt="2022-01-31T20:01:45.743" v="2" actId="27636"/>
        <pc:sldMkLst>
          <pc:docMk/>
          <pc:sldMk cId="571792186" sldId="300"/>
        </pc:sldMkLst>
        <pc:spChg chg="mod">
          <ac:chgData name="Camille Neyerlin" userId="7ad1e6ae43a26678" providerId="LiveId" clId="{F85092C8-3201-B84A-8CC2-4D11C7128553}" dt="2022-01-31T20:01:45.743" v="2" actId="27636"/>
          <ac:spMkLst>
            <pc:docMk/>
            <pc:sldMk cId="571792186" sldId="300"/>
            <ac:spMk id="2" creationId="{4C331195-D956-4188-8C1A-98481FF398C0}"/>
          </ac:spMkLst>
        </pc:spChg>
      </pc:sldChg>
      <pc:sldChg chg="modSp add mod setBg">
        <pc:chgData name="Camille Neyerlin" userId="7ad1e6ae43a26678" providerId="LiveId" clId="{F85092C8-3201-B84A-8CC2-4D11C7128553}" dt="2022-01-31T20:02:11.300" v="11" actId="20577"/>
        <pc:sldMkLst>
          <pc:docMk/>
          <pc:sldMk cId="3957547034" sldId="301"/>
        </pc:sldMkLst>
        <pc:spChg chg="mod">
          <ac:chgData name="Camille Neyerlin" userId="7ad1e6ae43a26678" providerId="LiveId" clId="{F85092C8-3201-B84A-8CC2-4D11C7128553}" dt="2022-01-31T20:02:11.300" v="11" actId="20577"/>
          <ac:spMkLst>
            <pc:docMk/>
            <pc:sldMk cId="3957547034" sldId="301"/>
            <ac:spMk id="2" creationId="{00000000-0000-0000-0000-000000000000}"/>
          </ac:spMkLst>
        </pc:spChg>
      </pc:sldChg>
      <pc:sldChg chg="modSp add mod setBg">
        <pc:chgData name="Camille Neyerlin" userId="7ad1e6ae43a26678" providerId="LiveId" clId="{F85092C8-3201-B84A-8CC2-4D11C7128553}" dt="2022-02-14T19:06:31.669" v="1037" actId="207"/>
        <pc:sldMkLst>
          <pc:docMk/>
          <pc:sldMk cId="3975783036" sldId="302"/>
        </pc:sldMkLst>
        <pc:graphicFrameChg chg="mod modGraphic">
          <ac:chgData name="Camille Neyerlin" userId="7ad1e6ae43a26678" providerId="LiveId" clId="{F85092C8-3201-B84A-8CC2-4D11C7128553}" dt="2022-02-14T19:06:31.669" v="1037" actId="207"/>
          <ac:graphicFrameMkLst>
            <pc:docMk/>
            <pc:sldMk cId="3975783036" sldId="302"/>
            <ac:graphicFrameMk id="3086" creationId="{1A73D160-88C4-4D1F-BBED-FFF52F579CD2}"/>
          </ac:graphicFrameMkLst>
        </pc:graphicFrameChg>
      </pc:sldChg>
      <pc:sldChg chg="addSp delSp modSp add mod">
        <pc:chgData name="Camille Neyerlin" userId="7ad1e6ae43a26678" providerId="LiveId" clId="{F85092C8-3201-B84A-8CC2-4D11C7128553}" dt="2022-02-14T20:09:44.074" v="1732" actId="14100"/>
        <pc:sldMkLst>
          <pc:docMk/>
          <pc:sldMk cId="2414576606" sldId="303"/>
        </pc:sldMkLst>
        <pc:spChg chg="mod">
          <ac:chgData name="Camille Neyerlin" userId="7ad1e6ae43a26678" providerId="LiveId" clId="{F85092C8-3201-B84A-8CC2-4D11C7128553}" dt="2022-01-31T20:37:53.423" v="738" actId="1076"/>
          <ac:spMkLst>
            <pc:docMk/>
            <pc:sldMk cId="2414576606" sldId="303"/>
            <ac:spMk id="2" creationId="{8D92407B-1AEB-472E-AEE2-0D8CCC2D749D}"/>
          </ac:spMkLst>
        </pc:spChg>
        <pc:spChg chg="mod">
          <ac:chgData name="Camille Neyerlin" userId="7ad1e6ae43a26678" providerId="LiveId" clId="{F85092C8-3201-B84A-8CC2-4D11C7128553}" dt="2022-02-14T20:09:44.074" v="1732" actId="14100"/>
          <ac:spMkLst>
            <pc:docMk/>
            <pc:sldMk cId="2414576606" sldId="303"/>
            <ac:spMk id="11" creationId="{F27D9BD4-E354-DB40-AA79-CCE5ADC12386}"/>
          </ac:spMkLst>
        </pc:spChg>
        <pc:picChg chg="del">
          <ac:chgData name="Camille Neyerlin" userId="7ad1e6ae43a26678" providerId="LiveId" clId="{F85092C8-3201-B84A-8CC2-4D11C7128553}" dt="2022-01-31T20:37:06.816" v="730" actId="478"/>
          <ac:picMkLst>
            <pc:docMk/>
            <pc:sldMk cId="2414576606" sldId="303"/>
            <ac:picMk id="3" creationId="{389F68A4-F0EB-C64E-A58E-40FBED3EEF97}"/>
          </ac:picMkLst>
        </pc:picChg>
        <pc:picChg chg="mod">
          <ac:chgData name="Camille Neyerlin" userId="7ad1e6ae43a26678" providerId="LiveId" clId="{F85092C8-3201-B84A-8CC2-4D11C7128553}" dt="2022-01-31T20:37:43.917" v="736" actId="1076"/>
          <ac:picMkLst>
            <pc:docMk/>
            <pc:sldMk cId="2414576606" sldId="303"/>
            <ac:picMk id="4" creationId="{227B9BA3-A8D0-2244-A892-FF85B19B1502}"/>
          </ac:picMkLst>
        </pc:picChg>
        <pc:picChg chg="add mod">
          <ac:chgData name="Camille Neyerlin" userId="7ad1e6ae43a26678" providerId="LiveId" clId="{F85092C8-3201-B84A-8CC2-4D11C7128553}" dt="2022-01-31T20:37:45.706" v="737" actId="1076"/>
          <ac:picMkLst>
            <pc:docMk/>
            <pc:sldMk cId="2414576606" sldId="303"/>
            <ac:picMk id="5" creationId="{5590C63A-727B-A04C-8A0B-9B8B51FBDAE7}"/>
          </ac:picMkLst>
        </pc:picChg>
        <pc:picChg chg="add mod">
          <ac:chgData name="Camille Neyerlin" userId="7ad1e6ae43a26678" providerId="LiveId" clId="{F85092C8-3201-B84A-8CC2-4D11C7128553}" dt="2022-01-31T20:37:01.866" v="729" actId="1076"/>
          <ac:picMkLst>
            <pc:docMk/>
            <pc:sldMk cId="2414576606" sldId="303"/>
            <ac:picMk id="7" creationId="{8E141E33-2669-B848-83A9-3EEED65D4C45}"/>
          </ac:picMkLst>
        </pc:picChg>
        <pc:picChg chg="del">
          <ac:chgData name="Camille Neyerlin" userId="7ad1e6ae43a26678" providerId="LiveId" clId="{F85092C8-3201-B84A-8CC2-4D11C7128553}" dt="2022-01-31T20:37:00.425" v="728" actId="478"/>
          <ac:picMkLst>
            <pc:docMk/>
            <pc:sldMk cId="2414576606" sldId="303"/>
            <ac:picMk id="13" creationId="{8D921600-3E6F-458E-8211-0A39E1C227F4}"/>
          </ac:picMkLst>
        </pc:picChg>
      </pc:sldChg>
      <pc:sldChg chg="addSp delSp modSp new del mod ord">
        <pc:chgData name="Camille Neyerlin" userId="7ad1e6ae43a26678" providerId="LiveId" clId="{F85092C8-3201-B84A-8CC2-4D11C7128553}" dt="2022-01-31T20:35:06.563" v="634" actId="2696"/>
        <pc:sldMkLst>
          <pc:docMk/>
          <pc:sldMk cId="2947672398" sldId="303"/>
        </pc:sldMkLst>
        <pc:spChg chg="del">
          <ac:chgData name="Camille Neyerlin" userId="7ad1e6ae43a26678" providerId="LiveId" clId="{F85092C8-3201-B84A-8CC2-4D11C7128553}" dt="2022-01-31T20:21:39.351" v="581" actId="478"/>
          <ac:spMkLst>
            <pc:docMk/>
            <pc:sldMk cId="2947672398" sldId="303"/>
            <ac:spMk id="2" creationId="{697514F5-06FC-4645-A71B-6A02B98D6C19}"/>
          </ac:spMkLst>
        </pc:spChg>
        <pc:spChg chg="add mod">
          <ac:chgData name="Camille Neyerlin" userId="7ad1e6ae43a26678" providerId="LiveId" clId="{F85092C8-3201-B84A-8CC2-4D11C7128553}" dt="2022-01-31T20:21:28.263" v="579"/>
          <ac:spMkLst>
            <pc:docMk/>
            <pc:sldMk cId="2947672398" sldId="303"/>
            <ac:spMk id="4" creationId="{030B0585-C151-7447-A80C-0F719DAF0030}"/>
          </ac:spMkLst>
        </pc:spChg>
      </pc:sldChg>
      <pc:sldChg chg="addSp delSp modSp new mod setBg">
        <pc:chgData name="Camille Neyerlin" userId="7ad1e6ae43a26678" providerId="LiveId" clId="{F85092C8-3201-B84A-8CC2-4D11C7128553}" dt="2022-02-14T20:10:22.899" v="1739" actId="478"/>
        <pc:sldMkLst>
          <pc:docMk/>
          <pc:sldMk cId="522379500" sldId="304"/>
        </pc:sldMkLst>
        <pc:spChg chg="del mod ord">
          <ac:chgData name="Camille Neyerlin" userId="7ad1e6ae43a26678" providerId="LiveId" clId="{F85092C8-3201-B84A-8CC2-4D11C7128553}" dt="2022-02-14T20:10:20.236" v="1738" actId="478"/>
          <ac:spMkLst>
            <pc:docMk/>
            <pc:sldMk cId="522379500" sldId="304"/>
            <ac:spMk id="2" creationId="{CAC2DC2D-FD4C-D647-8F9B-690220AA4077}"/>
          </ac:spMkLst>
        </pc:spChg>
        <pc:spChg chg="del mod">
          <ac:chgData name="Camille Neyerlin" userId="7ad1e6ae43a26678" providerId="LiveId" clId="{F85092C8-3201-B84A-8CC2-4D11C7128553}" dt="2022-01-31T20:47:15.028" v="917"/>
          <ac:spMkLst>
            <pc:docMk/>
            <pc:sldMk cId="522379500" sldId="304"/>
            <ac:spMk id="3" creationId="{EA94F7E0-85D8-CC49-96B9-4FF7FE287BE2}"/>
          </ac:spMkLst>
        </pc:spChg>
        <pc:spChg chg="add del mod">
          <ac:chgData name="Camille Neyerlin" userId="7ad1e6ae43a26678" providerId="LiveId" clId="{F85092C8-3201-B84A-8CC2-4D11C7128553}" dt="2022-01-31T20:59:47.625" v="927"/>
          <ac:spMkLst>
            <pc:docMk/>
            <pc:sldMk cId="522379500" sldId="304"/>
            <ac:spMk id="4" creationId="{1577FEA1-9FE7-9448-9364-30990719AB5F}"/>
          </ac:spMkLst>
        </pc:spChg>
        <pc:spChg chg="add del mod">
          <ac:chgData name="Camille Neyerlin" userId="7ad1e6ae43a26678" providerId="LiveId" clId="{F85092C8-3201-B84A-8CC2-4D11C7128553}" dt="2022-02-14T20:10:22.899" v="1739" actId="478"/>
          <ac:spMkLst>
            <pc:docMk/>
            <pc:sldMk cId="522379500" sldId="304"/>
            <ac:spMk id="4" creationId="{DB65E022-9A9C-FB46-B352-6F24C189EF6F}"/>
          </ac:spMkLst>
        </pc:spChg>
        <pc:spChg chg="add">
          <ac:chgData name="Camille Neyerlin" userId="7ad1e6ae43a26678" providerId="LiveId" clId="{F85092C8-3201-B84A-8CC2-4D11C7128553}" dt="2022-01-31T21:01:36.566" v="935" actId="26606"/>
          <ac:spMkLst>
            <pc:docMk/>
            <pc:sldMk cId="522379500" sldId="304"/>
            <ac:spMk id="83" creationId="{07977D39-626F-40D7-B00F-16E02602DD5A}"/>
          </ac:spMkLst>
        </pc:spChg>
        <pc:spChg chg="add">
          <ac:chgData name="Camille Neyerlin" userId="7ad1e6ae43a26678" providerId="LiveId" clId="{F85092C8-3201-B84A-8CC2-4D11C7128553}" dt="2022-01-31T21:01:36.566" v="935" actId="26606"/>
          <ac:spMkLst>
            <pc:docMk/>
            <pc:sldMk cId="522379500" sldId="304"/>
            <ac:spMk id="85" creationId="{B905CDE4-B751-4B3E-B625-6E59F8903414}"/>
          </ac:spMkLst>
        </pc:spChg>
        <pc:spChg chg="add">
          <ac:chgData name="Camille Neyerlin" userId="7ad1e6ae43a26678" providerId="LiveId" clId="{F85092C8-3201-B84A-8CC2-4D11C7128553}" dt="2022-01-31T21:01:36.566" v="935" actId="26606"/>
          <ac:spMkLst>
            <pc:docMk/>
            <pc:sldMk cId="522379500" sldId="304"/>
            <ac:spMk id="87" creationId="{08108C16-F4C0-44AA-999D-17BD39219B24}"/>
          </ac:spMkLst>
        </pc:spChg>
        <pc:spChg chg="add">
          <ac:chgData name="Camille Neyerlin" userId="7ad1e6ae43a26678" providerId="LiveId" clId="{F85092C8-3201-B84A-8CC2-4D11C7128553}" dt="2022-01-31T21:01:36.566" v="935" actId="26606"/>
          <ac:spMkLst>
            <pc:docMk/>
            <pc:sldMk cId="522379500" sldId="304"/>
            <ac:spMk id="89" creationId="{CDC29AC1-2821-4FCC-B597-88DAF39C36FE}"/>
          </ac:spMkLst>
        </pc:spChg>
        <pc:spChg chg="add">
          <ac:chgData name="Camille Neyerlin" userId="7ad1e6ae43a26678" providerId="LiveId" clId="{F85092C8-3201-B84A-8CC2-4D11C7128553}" dt="2022-01-31T21:01:36.566" v="935" actId="26606"/>
          <ac:spMkLst>
            <pc:docMk/>
            <pc:sldMk cId="522379500" sldId="304"/>
            <ac:spMk id="91" creationId="{C8F10CB3-3B5E-4C7A-98CF-B87454DDFA39}"/>
          </ac:spMkLst>
        </pc:spChg>
        <pc:spChg chg="add mod">
          <ac:chgData name="Camille Neyerlin" userId="7ad1e6ae43a26678" providerId="LiveId" clId="{F85092C8-3201-B84A-8CC2-4D11C7128553}" dt="2022-02-14T20:10:17.150" v="1737" actId="113"/>
          <ac:spMkLst>
            <pc:docMk/>
            <pc:sldMk cId="522379500" sldId="304"/>
            <ac:spMk id="2064" creationId="{0A1F2892-09BF-424B-9097-8BC57D03448D}"/>
          </ac:spMkLst>
        </pc:spChg>
        <pc:picChg chg="add del mod">
          <ac:chgData name="Camille Neyerlin" userId="7ad1e6ae43a26678" providerId="LiveId" clId="{F85092C8-3201-B84A-8CC2-4D11C7128553}" dt="2022-01-31T20:52:40.325" v="922" actId="478"/>
          <ac:picMkLst>
            <pc:docMk/>
            <pc:sldMk cId="522379500" sldId="304"/>
            <ac:picMk id="2050" creationId="{C3CAB9A7-3C47-274D-A82E-D046F73E5C07}"/>
          </ac:picMkLst>
        </pc:picChg>
        <pc:picChg chg="add mod">
          <ac:chgData name="Camille Neyerlin" userId="7ad1e6ae43a26678" providerId="LiveId" clId="{F85092C8-3201-B84A-8CC2-4D11C7128553}" dt="2022-01-31T21:01:36.566" v="935" actId="26606"/>
          <ac:picMkLst>
            <pc:docMk/>
            <pc:sldMk cId="522379500" sldId="304"/>
            <ac:picMk id="2052" creationId="{8387EBF4-8E9D-494F-8B16-D0BCCCCA2ECB}"/>
          </ac:picMkLst>
        </pc:picChg>
        <pc:picChg chg="add mod ord">
          <ac:chgData name="Camille Neyerlin" userId="7ad1e6ae43a26678" providerId="LiveId" clId="{F85092C8-3201-B84A-8CC2-4D11C7128553}" dt="2022-01-31T21:01:36.566" v="935" actId="26606"/>
          <ac:picMkLst>
            <pc:docMk/>
            <pc:sldMk cId="522379500" sldId="304"/>
            <ac:picMk id="2054" creationId="{4ECAE948-8D3C-E747-B4D7-897D86F38D9E}"/>
          </ac:picMkLst>
        </pc:picChg>
        <pc:picChg chg="add mod ord">
          <ac:chgData name="Camille Neyerlin" userId="7ad1e6ae43a26678" providerId="LiveId" clId="{F85092C8-3201-B84A-8CC2-4D11C7128553}" dt="2022-01-31T21:01:36.566" v="935" actId="26606"/>
          <ac:picMkLst>
            <pc:docMk/>
            <pc:sldMk cId="522379500" sldId="304"/>
            <ac:picMk id="2056" creationId="{2B425623-4822-D14E-A5A9-0AF74CB6F1AF}"/>
          </ac:picMkLst>
        </pc:picChg>
        <pc:picChg chg="add mod">
          <ac:chgData name="Camille Neyerlin" userId="7ad1e6ae43a26678" providerId="LiveId" clId="{F85092C8-3201-B84A-8CC2-4D11C7128553}" dt="2022-01-31T21:01:36.566" v="935" actId="26606"/>
          <ac:picMkLst>
            <pc:docMk/>
            <pc:sldMk cId="522379500" sldId="304"/>
            <ac:picMk id="2058" creationId="{C59B03E4-90F4-2E4E-A423-88AD1B399A9E}"/>
          </ac:picMkLst>
        </pc:picChg>
        <pc:picChg chg="add mod">
          <ac:chgData name="Camille Neyerlin" userId="7ad1e6ae43a26678" providerId="LiveId" clId="{F85092C8-3201-B84A-8CC2-4D11C7128553}" dt="2022-01-31T21:01:36.566" v="935" actId="26606"/>
          <ac:picMkLst>
            <pc:docMk/>
            <pc:sldMk cId="522379500" sldId="304"/>
            <ac:picMk id="2060" creationId="{13856D04-46D2-D34F-A547-F4842E8640B1}"/>
          </ac:picMkLst>
        </pc:picChg>
        <pc:picChg chg="add mod">
          <ac:chgData name="Camille Neyerlin" userId="7ad1e6ae43a26678" providerId="LiveId" clId="{F85092C8-3201-B84A-8CC2-4D11C7128553}" dt="2022-01-31T21:07:30.979" v="966" actId="1076"/>
          <ac:picMkLst>
            <pc:docMk/>
            <pc:sldMk cId="522379500" sldId="304"/>
            <ac:picMk id="2062" creationId="{723B3A8E-565E-D545-8F19-B88A9DC23BD9}"/>
          </ac:picMkLst>
        </pc:picChg>
      </pc:sldChg>
      <pc:sldChg chg="add del">
        <pc:chgData name="Camille Neyerlin" userId="7ad1e6ae43a26678" providerId="LiveId" clId="{F85092C8-3201-B84A-8CC2-4D11C7128553}" dt="2022-01-31T20:41:58.488" v="787" actId="2696"/>
        <pc:sldMkLst>
          <pc:docMk/>
          <pc:sldMk cId="3708853190" sldId="304"/>
        </pc:sldMkLst>
      </pc:sldChg>
      <pc:sldChg chg="addSp delSp modSp new del mod setBg">
        <pc:chgData name="Camille Neyerlin" userId="7ad1e6ae43a26678" providerId="LiveId" clId="{F85092C8-3201-B84A-8CC2-4D11C7128553}" dt="2022-02-14T19:47:49.450" v="1416" actId="2696"/>
        <pc:sldMkLst>
          <pc:docMk/>
          <pc:sldMk cId="607871196" sldId="305"/>
        </pc:sldMkLst>
        <pc:spChg chg="del">
          <ac:chgData name="Camille Neyerlin" userId="7ad1e6ae43a26678" providerId="LiveId" clId="{F85092C8-3201-B84A-8CC2-4D11C7128553}" dt="2022-02-14T19:46:11.021" v="1408" actId="478"/>
          <ac:spMkLst>
            <pc:docMk/>
            <pc:sldMk cId="607871196" sldId="305"/>
            <ac:spMk id="2" creationId="{AD28AAE2-0AE2-DC44-B33A-E851469C973F}"/>
          </ac:spMkLst>
        </pc:spChg>
        <pc:spChg chg="del">
          <ac:chgData name="Camille Neyerlin" userId="7ad1e6ae43a26678" providerId="LiveId" clId="{F85092C8-3201-B84A-8CC2-4D11C7128553}" dt="2022-02-14T19:46:13.562" v="1409" actId="478"/>
          <ac:spMkLst>
            <pc:docMk/>
            <pc:sldMk cId="607871196" sldId="305"/>
            <ac:spMk id="3" creationId="{BCC49372-DB22-0B45-9A0C-C661263F0177}"/>
          </ac:spMkLst>
        </pc:spChg>
        <pc:spChg chg="add">
          <ac:chgData name="Camille Neyerlin" userId="7ad1e6ae43a26678" providerId="LiveId" clId="{F85092C8-3201-B84A-8CC2-4D11C7128553}" dt="2022-02-14T19:46:21.670" v="1411" actId="26606"/>
          <ac:spMkLst>
            <pc:docMk/>
            <pc:sldMk cId="607871196" sldId="305"/>
            <ac:spMk id="71" creationId="{79BB35BC-D5C2-4C8B-A22A-A71E6191913B}"/>
          </ac:spMkLst>
        </pc:spChg>
        <pc:graphicFrameChg chg="add mod ord modGraphic">
          <ac:chgData name="Camille Neyerlin" userId="7ad1e6ae43a26678" providerId="LiveId" clId="{F85092C8-3201-B84A-8CC2-4D11C7128553}" dt="2022-02-14T19:46:21.670" v="1411" actId="26606"/>
          <ac:graphicFrameMkLst>
            <pc:docMk/>
            <pc:sldMk cId="607871196" sldId="305"/>
            <ac:graphicFrameMk id="4" creationId="{CC6E1D7E-75CA-E344-94FA-D4A64F48301D}"/>
          </ac:graphicFrameMkLst>
        </pc:graphicFrameChg>
        <pc:picChg chg="add mod">
          <ac:chgData name="Camille Neyerlin" userId="7ad1e6ae43a26678" providerId="LiveId" clId="{F85092C8-3201-B84A-8CC2-4D11C7128553}" dt="2022-02-14T19:47:46.140" v="1415" actId="14100"/>
          <ac:picMkLst>
            <pc:docMk/>
            <pc:sldMk cId="607871196" sldId="305"/>
            <ac:picMk id="3074" creationId="{8CE56974-30CC-0247-89A0-1228FC952106}"/>
          </ac:picMkLst>
        </pc:picChg>
      </pc:sldChg>
      <pc:sldChg chg="addSp delSp modSp new mod setBg">
        <pc:chgData name="Camille Neyerlin" userId="7ad1e6ae43a26678" providerId="LiveId" clId="{F85092C8-3201-B84A-8CC2-4D11C7128553}" dt="2022-02-14T20:13:37.634" v="1776" actId="207"/>
        <pc:sldMkLst>
          <pc:docMk/>
          <pc:sldMk cId="1961879877" sldId="305"/>
        </pc:sldMkLst>
        <pc:spChg chg="del">
          <ac:chgData name="Camille Neyerlin" userId="7ad1e6ae43a26678" providerId="LiveId" clId="{F85092C8-3201-B84A-8CC2-4D11C7128553}" dt="2022-02-14T19:54:01.499" v="1532" actId="478"/>
          <ac:spMkLst>
            <pc:docMk/>
            <pc:sldMk cId="1961879877" sldId="305"/>
            <ac:spMk id="2" creationId="{8F8FE48F-73E4-1542-82AB-1B30B68A4198}"/>
          </ac:spMkLst>
        </pc:spChg>
        <pc:spChg chg="del">
          <ac:chgData name="Camille Neyerlin" userId="7ad1e6ae43a26678" providerId="LiveId" clId="{F85092C8-3201-B84A-8CC2-4D11C7128553}" dt="2022-02-14T19:54:04.253" v="1533" actId="478"/>
          <ac:spMkLst>
            <pc:docMk/>
            <pc:sldMk cId="1961879877" sldId="305"/>
            <ac:spMk id="3" creationId="{F3A9781C-506C-924E-80B3-64EF68896477}"/>
          </ac:spMkLst>
        </pc:spChg>
        <pc:spChg chg="add mod">
          <ac:chgData name="Camille Neyerlin" userId="7ad1e6ae43a26678" providerId="LiveId" clId="{F85092C8-3201-B84A-8CC2-4D11C7128553}" dt="2022-02-14T20:13:31.493" v="1775" actId="255"/>
          <ac:spMkLst>
            <pc:docMk/>
            <pc:sldMk cId="1961879877" sldId="305"/>
            <ac:spMk id="8" creationId="{D3EA2C83-E057-1F46-B2FD-FAB10687F05D}"/>
          </ac:spMkLst>
        </pc:spChg>
        <pc:spChg chg="add del">
          <ac:chgData name="Camille Neyerlin" userId="7ad1e6ae43a26678" providerId="LiveId" clId="{F85092C8-3201-B84A-8CC2-4D11C7128553}" dt="2022-02-14T19:58:31.236" v="1688" actId="26606"/>
          <ac:spMkLst>
            <pc:docMk/>
            <pc:sldMk cId="1961879877" sldId="305"/>
            <ac:spMk id="10" creationId="{79BB35BC-D5C2-4C8B-A22A-A71E6191913B}"/>
          </ac:spMkLst>
        </pc:spChg>
        <pc:spChg chg="add del">
          <ac:chgData name="Camille Neyerlin" userId="7ad1e6ae43a26678" providerId="LiveId" clId="{F85092C8-3201-B84A-8CC2-4D11C7128553}" dt="2022-02-14T19:58:31.236" v="1688" actId="26606"/>
          <ac:spMkLst>
            <pc:docMk/>
            <pc:sldMk cId="1961879877" sldId="305"/>
            <ac:spMk id="15" creationId="{B4147794-66B7-4CDE-BC75-BBDC48B2FCEB}"/>
          </ac:spMkLst>
        </pc:spChg>
        <pc:spChg chg="add del">
          <ac:chgData name="Camille Neyerlin" userId="7ad1e6ae43a26678" providerId="LiveId" clId="{F85092C8-3201-B84A-8CC2-4D11C7128553}" dt="2022-02-14T19:58:31.236" v="1688" actId="26606"/>
          <ac:spMkLst>
            <pc:docMk/>
            <pc:sldMk cId="1961879877" sldId="305"/>
            <ac:spMk id="17" creationId="{41202E79-1236-4DF8-9921-F47A0B079C13}"/>
          </ac:spMkLst>
        </pc:spChg>
        <pc:graphicFrameChg chg="add del mod modGraphic">
          <ac:chgData name="Camille Neyerlin" userId="7ad1e6ae43a26678" providerId="LiveId" clId="{F85092C8-3201-B84A-8CC2-4D11C7128553}" dt="2022-02-14T19:54:58.292" v="1538" actId="478"/>
          <ac:graphicFrameMkLst>
            <pc:docMk/>
            <pc:sldMk cId="1961879877" sldId="305"/>
            <ac:graphicFrameMk id="5" creationId="{3DCE7C41-A781-3D41-8F83-48545A775A84}"/>
          </ac:graphicFrameMkLst>
        </pc:graphicFrameChg>
        <pc:graphicFrameChg chg="add mod ord modGraphic">
          <ac:chgData name="Camille Neyerlin" userId="7ad1e6ae43a26678" providerId="LiveId" clId="{F85092C8-3201-B84A-8CC2-4D11C7128553}" dt="2022-02-14T20:13:37.634" v="1776" actId="207"/>
          <ac:graphicFrameMkLst>
            <pc:docMk/>
            <pc:sldMk cId="1961879877" sldId="305"/>
            <ac:graphicFrameMk id="7" creationId="{66F0D710-94C3-254A-BE60-F5F77361F4D6}"/>
          </ac:graphicFrameMkLst>
        </pc:graphicFrameChg>
        <pc:picChg chg="add mod">
          <ac:chgData name="Camille Neyerlin" userId="7ad1e6ae43a26678" providerId="LiveId" clId="{F85092C8-3201-B84A-8CC2-4D11C7128553}" dt="2022-02-14T19:58:31.236" v="1688" actId="26606"/>
          <ac:picMkLst>
            <pc:docMk/>
            <pc:sldMk cId="1961879877" sldId="305"/>
            <ac:picMk id="4" creationId="{B42C334F-E1AA-9C47-976A-DF482223C64B}"/>
          </ac:picMkLst>
        </pc:picChg>
      </pc:sldChg>
    </pc:docChg>
  </pc:docChgLst>
  <pc:docChgLst>
    <pc:chgData name="Camille Neyerlin" userId="7ad1e6ae43a26678" providerId="Windows Live" clId="Web-{047A65F2-5043-4981-B153-4436C9C08C70}"/>
    <pc:docChg chg="modSld sldOrd">
      <pc:chgData name="Camille Neyerlin" userId="7ad1e6ae43a26678" providerId="Windows Live" clId="Web-{047A65F2-5043-4981-B153-4436C9C08C70}" dt="2022-02-14T18:56:17.817" v="11"/>
      <pc:docMkLst>
        <pc:docMk/>
      </pc:docMkLst>
      <pc:sldChg chg="ord">
        <pc:chgData name="Camille Neyerlin" userId="7ad1e6ae43a26678" providerId="Windows Live" clId="Web-{047A65F2-5043-4981-B153-4436C9C08C70}" dt="2022-02-14T18:55:50.879" v="9"/>
        <pc:sldMkLst>
          <pc:docMk/>
          <pc:sldMk cId="1273598789" sldId="289"/>
        </pc:sldMkLst>
      </pc:sldChg>
      <pc:sldChg chg="modSp">
        <pc:chgData name="Camille Neyerlin" userId="7ad1e6ae43a26678" providerId="Windows Live" clId="Web-{047A65F2-5043-4981-B153-4436C9C08C70}" dt="2022-02-14T18:54:48.893" v="8" actId="20577"/>
        <pc:sldMkLst>
          <pc:docMk/>
          <pc:sldMk cId="1729342633" sldId="290"/>
        </pc:sldMkLst>
        <pc:graphicFrameChg chg="modGraphic">
          <ac:chgData name="Camille Neyerlin" userId="7ad1e6ae43a26678" providerId="Windows Live" clId="Web-{047A65F2-5043-4981-B153-4436C9C08C70}" dt="2022-02-14T18:54:48.893" v="8" actId="20577"/>
          <ac:graphicFrameMkLst>
            <pc:docMk/>
            <pc:sldMk cId="1729342633" sldId="290"/>
            <ac:graphicFrameMk id="18" creationId="{B73944AD-8437-4F5B-902D-9AB902F12E37}"/>
          </ac:graphicFrameMkLst>
        </pc:graphicFrameChg>
      </pc:sldChg>
      <pc:sldChg chg="ord">
        <pc:chgData name="Camille Neyerlin" userId="7ad1e6ae43a26678" providerId="Windows Live" clId="Web-{047A65F2-5043-4981-B153-4436C9C08C70}" dt="2022-02-14T18:56:11.785" v="10"/>
        <pc:sldMkLst>
          <pc:docMk/>
          <pc:sldMk cId="1432495344" sldId="293"/>
        </pc:sldMkLst>
      </pc:sldChg>
      <pc:sldChg chg="ord">
        <pc:chgData name="Camille Neyerlin" userId="7ad1e6ae43a26678" providerId="Windows Live" clId="Web-{047A65F2-5043-4981-B153-4436C9C08C70}" dt="2022-02-14T18:56:17.817" v="11"/>
        <pc:sldMkLst>
          <pc:docMk/>
          <pc:sldMk cId="2423089804" sldId="294"/>
        </pc:sldMkLst>
      </pc:sldChg>
    </pc:docChg>
  </pc:docChgLst>
</pc:chgInfo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5124-1745-46E7-BA27-FCA7F3862ABE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CE55E3C-3166-4962-89C2-0513F344D491}">
      <dgm:prSet/>
      <dgm:spPr/>
      <dgm:t>
        <a:bodyPr/>
        <a:lstStyle/>
        <a:p>
          <a:r>
            <a:rPr lang="fr-CH" dirty="0">
              <a:solidFill>
                <a:schemeClr val="tx1"/>
              </a:solidFill>
            </a:rPr>
            <a:t>D’appliquer les recommandations en terme de précautions en matière d’hygiène et de sécurité </a:t>
          </a:r>
          <a:endParaRPr lang="en-US" dirty="0">
            <a:solidFill>
              <a:schemeClr val="tx1"/>
            </a:solidFill>
          </a:endParaRPr>
        </a:p>
      </dgm:t>
    </dgm:pt>
    <dgm:pt modelId="{0FE20CF8-988E-4755-8701-1E669EF2EDAF}" type="parTrans" cxnId="{371ED42C-1EC6-4257-B6EF-4A42EF3E44E2}">
      <dgm:prSet/>
      <dgm:spPr/>
      <dgm:t>
        <a:bodyPr/>
        <a:lstStyle/>
        <a:p>
          <a:endParaRPr lang="en-US"/>
        </a:p>
      </dgm:t>
    </dgm:pt>
    <dgm:pt modelId="{A47CD274-0793-4955-AE74-69FB4B1EECF6}" type="sibTrans" cxnId="{371ED42C-1EC6-4257-B6EF-4A42EF3E44E2}">
      <dgm:prSet/>
      <dgm:spPr/>
      <dgm:t>
        <a:bodyPr/>
        <a:lstStyle/>
        <a:p>
          <a:endParaRPr lang="en-US"/>
        </a:p>
      </dgm:t>
    </dgm:pt>
    <dgm:pt modelId="{7C21DCD5-0846-4094-85C3-2BDB0D4E09A2}">
      <dgm:prSet/>
      <dgm:spPr/>
      <dgm:t>
        <a:bodyPr/>
        <a:lstStyle/>
        <a:p>
          <a:r>
            <a:rPr lang="fr-CH" dirty="0">
              <a:solidFill>
                <a:schemeClr val="tx1"/>
              </a:solidFill>
            </a:rPr>
            <a:t>D’évaluer une situation afin de prendre une décision en fonction des besoins de soins </a:t>
          </a:r>
          <a:r>
            <a:rPr lang="fr-CH" dirty="0" err="1">
              <a:solidFill>
                <a:schemeClr val="tx1"/>
              </a:solidFill>
            </a:rPr>
            <a:t>préhospitaliers</a:t>
          </a:r>
          <a:r>
            <a:rPr lang="fr-CH" dirty="0">
              <a:solidFill>
                <a:schemeClr val="tx1"/>
              </a:solidFill>
            </a:rPr>
            <a:t> requis</a:t>
          </a:r>
          <a:endParaRPr lang="en-US" dirty="0">
            <a:solidFill>
              <a:schemeClr val="tx1"/>
            </a:solidFill>
          </a:endParaRPr>
        </a:p>
      </dgm:t>
    </dgm:pt>
    <dgm:pt modelId="{7F1F33E8-F97E-415B-AC27-46FE6D30ADB1}" type="parTrans" cxnId="{6BF67E1D-DEF9-4FE0-9A83-58FF96494583}">
      <dgm:prSet/>
      <dgm:spPr/>
      <dgm:t>
        <a:bodyPr/>
        <a:lstStyle/>
        <a:p>
          <a:endParaRPr lang="en-US"/>
        </a:p>
      </dgm:t>
    </dgm:pt>
    <dgm:pt modelId="{15BC6B61-7AD2-4F99-85E1-9C728367BAE4}" type="sibTrans" cxnId="{6BF67E1D-DEF9-4FE0-9A83-58FF96494583}">
      <dgm:prSet/>
      <dgm:spPr/>
      <dgm:t>
        <a:bodyPr/>
        <a:lstStyle/>
        <a:p>
          <a:endParaRPr lang="en-US"/>
        </a:p>
      </dgm:t>
    </dgm:pt>
    <dgm:pt modelId="{087DC93F-4643-4DE7-BDF5-14B265FA80EB}">
      <dgm:prSet/>
      <dgm:spPr/>
      <dgm:t>
        <a:bodyPr/>
        <a:lstStyle/>
        <a:p>
          <a:r>
            <a:rPr lang="fr-CH" dirty="0">
              <a:solidFill>
                <a:schemeClr val="tx1"/>
              </a:solidFill>
            </a:rPr>
            <a:t>De déclencher l’alarme et faire des transmissions efficientes</a:t>
          </a:r>
          <a:endParaRPr lang="en-US" dirty="0">
            <a:solidFill>
              <a:schemeClr val="tx1"/>
            </a:solidFill>
          </a:endParaRPr>
        </a:p>
      </dgm:t>
    </dgm:pt>
    <dgm:pt modelId="{75CAB8B0-2DDE-47D0-8748-5B177124EB72}" type="parTrans" cxnId="{5020583D-008F-425A-B1E2-F6E165F73208}">
      <dgm:prSet/>
      <dgm:spPr/>
      <dgm:t>
        <a:bodyPr/>
        <a:lstStyle/>
        <a:p>
          <a:endParaRPr lang="en-US"/>
        </a:p>
      </dgm:t>
    </dgm:pt>
    <dgm:pt modelId="{89A40AEF-6F2C-4969-8789-17912EA190EF}" type="sibTrans" cxnId="{5020583D-008F-425A-B1E2-F6E165F73208}">
      <dgm:prSet/>
      <dgm:spPr/>
      <dgm:t>
        <a:bodyPr/>
        <a:lstStyle/>
        <a:p>
          <a:endParaRPr lang="en-US"/>
        </a:p>
      </dgm:t>
    </dgm:pt>
    <dgm:pt modelId="{3CDF2504-FC2D-4882-BEED-4B5FF044C2B4}">
      <dgm:prSet/>
      <dgm:spPr/>
      <dgm:t>
        <a:bodyPr/>
        <a:lstStyle/>
        <a:p>
          <a:r>
            <a:rPr lang="fr-CH" dirty="0">
              <a:solidFill>
                <a:schemeClr val="tx1"/>
              </a:solidFill>
            </a:rPr>
            <a:t>De différencier une situation selon des critères de stabilité et de prodiguer les premiers soins nécessaires jusqu’à l’arrivée des secours </a:t>
          </a:r>
          <a:endParaRPr lang="en-US" dirty="0">
            <a:solidFill>
              <a:schemeClr val="tx1"/>
            </a:solidFill>
          </a:endParaRPr>
        </a:p>
      </dgm:t>
    </dgm:pt>
    <dgm:pt modelId="{19D47C61-C3A7-4091-BCFD-CF2BE47599EB}" type="parTrans" cxnId="{FC03F466-FB16-4AA7-B193-FA7752E88D5B}">
      <dgm:prSet/>
      <dgm:spPr/>
      <dgm:t>
        <a:bodyPr/>
        <a:lstStyle/>
        <a:p>
          <a:endParaRPr lang="en-US"/>
        </a:p>
      </dgm:t>
    </dgm:pt>
    <dgm:pt modelId="{3E0399C1-6DB5-429A-9414-A4D3A2F67156}" type="sibTrans" cxnId="{FC03F466-FB16-4AA7-B193-FA7752E88D5B}">
      <dgm:prSet/>
      <dgm:spPr/>
      <dgm:t>
        <a:bodyPr/>
        <a:lstStyle/>
        <a:p>
          <a:endParaRPr lang="en-US"/>
        </a:p>
      </dgm:t>
    </dgm:pt>
    <dgm:pt modelId="{DACE1205-F4D1-0747-8F23-27AF19B669FF}" type="pres">
      <dgm:prSet presAssocID="{8FBA5124-1745-46E7-BA27-FCA7F3862ABE}" presName="linear" presStyleCnt="0">
        <dgm:presLayoutVars>
          <dgm:animLvl val="lvl"/>
          <dgm:resizeHandles val="exact"/>
        </dgm:presLayoutVars>
      </dgm:prSet>
      <dgm:spPr/>
    </dgm:pt>
    <dgm:pt modelId="{3D758B26-CBA5-7B42-B4AD-ECB919563FEB}" type="pres">
      <dgm:prSet presAssocID="{0CE55E3C-3166-4962-89C2-0513F344D49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1E996E1-FFE1-0E43-9438-31E67A1B7FFD}" type="pres">
      <dgm:prSet presAssocID="{A47CD274-0793-4955-AE74-69FB4B1EECF6}" presName="spacer" presStyleCnt="0"/>
      <dgm:spPr/>
    </dgm:pt>
    <dgm:pt modelId="{DFA14035-9323-EE4C-BFF7-8B1AEEFE1874}" type="pres">
      <dgm:prSet presAssocID="{7C21DCD5-0846-4094-85C3-2BDB0D4E09A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DA8C40C-6694-7247-84BE-80C96169D2A7}" type="pres">
      <dgm:prSet presAssocID="{15BC6B61-7AD2-4F99-85E1-9C728367BAE4}" presName="spacer" presStyleCnt="0"/>
      <dgm:spPr/>
    </dgm:pt>
    <dgm:pt modelId="{A1E0BB8D-1EA4-C44E-A65F-88CE02DF1720}" type="pres">
      <dgm:prSet presAssocID="{087DC93F-4643-4DE7-BDF5-14B265FA80E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A3DD348-379D-9747-96DA-69755B544B8C}" type="pres">
      <dgm:prSet presAssocID="{89A40AEF-6F2C-4969-8789-17912EA190EF}" presName="spacer" presStyleCnt="0"/>
      <dgm:spPr/>
    </dgm:pt>
    <dgm:pt modelId="{A936B762-4A28-0D4A-ADF6-E80207145CA0}" type="pres">
      <dgm:prSet presAssocID="{3CDF2504-FC2D-4882-BEED-4B5FF044C2B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BF67E1D-DEF9-4FE0-9A83-58FF96494583}" srcId="{8FBA5124-1745-46E7-BA27-FCA7F3862ABE}" destId="{7C21DCD5-0846-4094-85C3-2BDB0D4E09A2}" srcOrd="1" destOrd="0" parTransId="{7F1F33E8-F97E-415B-AC27-46FE6D30ADB1}" sibTransId="{15BC6B61-7AD2-4F99-85E1-9C728367BAE4}"/>
    <dgm:cxn modelId="{371ED42C-1EC6-4257-B6EF-4A42EF3E44E2}" srcId="{8FBA5124-1745-46E7-BA27-FCA7F3862ABE}" destId="{0CE55E3C-3166-4962-89C2-0513F344D491}" srcOrd="0" destOrd="0" parTransId="{0FE20CF8-988E-4755-8701-1E669EF2EDAF}" sibTransId="{A47CD274-0793-4955-AE74-69FB4B1EECF6}"/>
    <dgm:cxn modelId="{080B6D3A-B420-0849-A63E-9898AF430B14}" type="presOf" srcId="{3CDF2504-FC2D-4882-BEED-4B5FF044C2B4}" destId="{A936B762-4A28-0D4A-ADF6-E80207145CA0}" srcOrd="0" destOrd="0" presId="urn:microsoft.com/office/officeart/2005/8/layout/vList2"/>
    <dgm:cxn modelId="{5020583D-008F-425A-B1E2-F6E165F73208}" srcId="{8FBA5124-1745-46E7-BA27-FCA7F3862ABE}" destId="{087DC93F-4643-4DE7-BDF5-14B265FA80EB}" srcOrd="2" destOrd="0" parTransId="{75CAB8B0-2DDE-47D0-8748-5B177124EB72}" sibTransId="{89A40AEF-6F2C-4969-8789-17912EA190EF}"/>
    <dgm:cxn modelId="{8EB02466-FC3E-6944-9DA6-233B1E617CEF}" type="presOf" srcId="{7C21DCD5-0846-4094-85C3-2BDB0D4E09A2}" destId="{DFA14035-9323-EE4C-BFF7-8B1AEEFE1874}" srcOrd="0" destOrd="0" presId="urn:microsoft.com/office/officeart/2005/8/layout/vList2"/>
    <dgm:cxn modelId="{FC03F466-FB16-4AA7-B193-FA7752E88D5B}" srcId="{8FBA5124-1745-46E7-BA27-FCA7F3862ABE}" destId="{3CDF2504-FC2D-4882-BEED-4B5FF044C2B4}" srcOrd="3" destOrd="0" parTransId="{19D47C61-C3A7-4091-BCFD-CF2BE47599EB}" sibTransId="{3E0399C1-6DB5-429A-9414-A4D3A2F67156}"/>
    <dgm:cxn modelId="{BD25A79F-4E21-334A-9AF9-301B70341CA5}" type="presOf" srcId="{0CE55E3C-3166-4962-89C2-0513F344D491}" destId="{3D758B26-CBA5-7B42-B4AD-ECB919563FEB}" srcOrd="0" destOrd="0" presId="urn:microsoft.com/office/officeart/2005/8/layout/vList2"/>
    <dgm:cxn modelId="{6FE313AF-49A4-8341-B4EC-E8ACD20C8041}" type="presOf" srcId="{8FBA5124-1745-46E7-BA27-FCA7F3862ABE}" destId="{DACE1205-F4D1-0747-8F23-27AF19B669FF}" srcOrd="0" destOrd="0" presId="urn:microsoft.com/office/officeart/2005/8/layout/vList2"/>
    <dgm:cxn modelId="{C52A38C4-1DFB-6C40-AB9F-F97D51A1AA1C}" type="presOf" srcId="{087DC93F-4643-4DE7-BDF5-14B265FA80EB}" destId="{A1E0BB8D-1EA4-C44E-A65F-88CE02DF1720}" srcOrd="0" destOrd="0" presId="urn:microsoft.com/office/officeart/2005/8/layout/vList2"/>
    <dgm:cxn modelId="{3F2BD261-FBCD-4C40-A00D-4E027A4314BA}" type="presParOf" srcId="{DACE1205-F4D1-0747-8F23-27AF19B669FF}" destId="{3D758B26-CBA5-7B42-B4AD-ECB919563FEB}" srcOrd="0" destOrd="0" presId="urn:microsoft.com/office/officeart/2005/8/layout/vList2"/>
    <dgm:cxn modelId="{B5958FF1-4088-8E4B-88B6-5DE42EA4E292}" type="presParOf" srcId="{DACE1205-F4D1-0747-8F23-27AF19B669FF}" destId="{41E996E1-FFE1-0E43-9438-31E67A1B7FFD}" srcOrd="1" destOrd="0" presId="urn:microsoft.com/office/officeart/2005/8/layout/vList2"/>
    <dgm:cxn modelId="{49C37CEB-84C9-3F48-AED8-5A7F8BFEEBFF}" type="presParOf" srcId="{DACE1205-F4D1-0747-8F23-27AF19B669FF}" destId="{DFA14035-9323-EE4C-BFF7-8B1AEEFE1874}" srcOrd="2" destOrd="0" presId="urn:microsoft.com/office/officeart/2005/8/layout/vList2"/>
    <dgm:cxn modelId="{A042950A-CDF8-2049-AECC-264C783A3DF6}" type="presParOf" srcId="{DACE1205-F4D1-0747-8F23-27AF19B669FF}" destId="{4DA8C40C-6694-7247-84BE-80C96169D2A7}" srcOrd="3" destOrd="0" presId="urn:microsoft.com/office/officeart/2005/8/layout/vList2"/>
    <dgm:cxn modelId="{192B547D-9B81-EE41-8594-40DCB0A653F8}" type="presParOf" srcId="{DACE1205-F4D1-0747-8F23-27AF19B669FF}" destId="{A1E0BB8D-1EA4-C44E-A65F-88CE02DF1720}" srcOrd="4" destOrd="0" presId="urn:microsoft.com/office/officeart/2005/8/layout/vList2"/>
    <dgm:cxn modelId="{3683DEA6-6919-1C45-A18A-59AA0161508F}" type="presParOf" srcId="{DACE1205-F4D1-0747-8F23-27AF19B669FF}" destId="{9A3DD348-379D-9747-96DA-69755B544B8C}" srcOrd="5" destOrd="0" presId="urn:microsoft.com/office/officeart/2005/8/layout/vList2"/>
    <dgm:cxn modelId="{7947A9C9-0B81-DA48-AC27-8D4D77BA7E91}" type="presParOf" srcId="{DACE1205-F4D1-0747-8F23-27AF19B669FF}" destId="{A936B762-4A28-0D4A-ADF6-E80207145CA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0DC8A63-B4BA-4988-A33D-2B011C10939B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fr-CH"/>
        </a:p>
      </dgm:t>
    </dgm:pt>
    <dgm:pt modelId="{C0C2072C-A7F9-4E69-8E0D-FC6360C7F147}">
      <dgm:prSet phldrT="[Texte]"/>
      <dgm:spPr/>
      <dgm:t>
        <a:bodyPr/>
        <a:lstStyle/>
        <a:p>
          <a:r>
            <a:rPr lang="fr-CH" dirty="0">
              <a:solidFill>
                <a:schemeClr val="tx1"/>
              </a:solidFill>
            </a:rPr>
            <a:t>Causes</a:t>
          </a:r>
        </a:p>
      </dgm:t>
    </dgm:pt>
    <dgm:pt modelId="{77A3EDFF-E907-4D2E-944C-85C82D4C959B}" type="parTrans" cxnId="{CB7744BD-38BB-4272-B79E-42EE6C9C7EBE}">
      <dgm:prSet/>
      <dgm:spPr/>
      <dgm:t>
        <a:bodyPr/>
        <a:lstStyle/>
        <a:p>
          <a:endParaRPr lang="fr-CH"/>
        </a:p>
      </dgm:t>
    </dgm:pt>
    <dgm:pt modelId="{C40FA63C-E99E-45F7-B6A4-484AC0EFD93A}" type="sibTrans" cxnId="{CB7744BD-38BB-4272-B79E-42EE6C9C7EBE}">
      <dgm:prSet/>
      <dgm:spPr/>
      <dgm:t>
        <a:bodyPr/>
        <a:lstStyle/>
        <a:p>
          <a:endParaRPr lang="fr-CH"/>
        </a:p>
      </dgm:t>
    </dgm:pt>
    <dgm:pt modelId="{C2A8D0E6-915C-485B-924C-EF3D84ACF5B3}">
      <dgm:prSet phldrT="[Texte]"/>
      <dgm:spPr/>
      <dgm:t>
        <a:bodyPr/>
        <a:lstStyle/>
        <a:p>
          <a:r>
            <a:rPr lang="fr-CH" dirty="0"/>
            <a:t>Corps étrangers </a:t>
          </a:r>
          <a:endParaRPr lang="fr-CH" dirty="0">
            <a:solidFill>
              <a:schemeClr val="tx1"/>
            </a:solidFill>
          </a:endParaRPr>
        </a:p>
      </dgm:t>
    </dgm:pt>
    <dgm:pt modelId="{8E8E22A0-0310-421D-9583-C4B034158595}" type="parTrans" cxnId="{56C3ED84-0FA9-4E57-8A87-CC0AD882A36A}">
      <dgm:prSet/>
      <dgm:spPr/>
      <dgm:t>
        <a:bodyPr/>
        <a:lstStyle/>
        <a:p>
          <a:endParaRPr lang="fr-CH"/>
        </a:p>
      </dgm:t>
    </dgm:pt>
    <dgm:pt modelId="{8D489120-912A-4E45-AD83-13BA77D0D145}" type="sibTrans" cxnId="{56C3ED84-0FA9-4E57-8A87-CC0AD882A36A}">
      <dgm:prSet/>
      <dgm:spPr/>
      <dgm:t>
        <a:bodyPr/>
        <a:lstStyle/>
        <a:p>
          <a:endParaRPr lang="fr-CH"/>
        </a:p>
      </dgm:t>
    </dgm:pt>
    <dgm:pt modelId="{24744433-F8A3-4DC7-B9F3-3CEC70BA933E}">
      <dgm:prSet phldrT="[Texte]"/>
      <dgm:spPr/>
      <dgm:t>
        <a:bodyPr/>
        <a:lstStyle/>
        <a:p>
          <a:r>
            <a:rPr lang="fr-CH" dirty="0">
              <a:solidFill>
                <a:schemeClr val="tx1"/>
              </a:solidFill>
            </a:rPr>
            <a:t>Gestes à appliquer</a:t>
          </a:r>
        </a:p>
      </dgm:t>
    </dgm:pt>
    <dgm:pt modelId="{23F81FCB-4E8D-4395-9438-A3BA07487263}" type="parTrans" cxnId="{E44C883B-D738-4B71-A353-006072296EB9}">
      <dgm:prSet/>
      <dgm:spPr/>
      <dgm:t>
        <a:bodyPr/>
        <a:lstStyle/>
        <a:p>
          <a:endParaRPr lang="fr-CH"/>
        </a:p>
      </dgm:t>
    </dgm:pt>
    <dgm:pt modelId="{3FF56E37-2217-44FD-98A5-9B780789ED59}" type="sibTrans" cxnId="{E44C883B-D738-4B71-A353-006072296EB9}">
      <dgm:prSet/>
      <dgm:spPr/>
      <dgm:t>
        <a:bodyPr/>
        <a:lstStyle/>
        <a:p>
          <a:endParaRPr lang="fr-CH"/>
        </a:p>
      </dgm:t>
    </dgm:pt>
    <dgm:pt modelId="{B183E102-29BE-4F91-BBBE-8CC4F2FE6DA9}">
      <dgm:prSet phldrT="[Texte]"/>
      <dgm:spPr/>
      <dgm:t>
        <a:bodyPr/>
        <a:lstStyle/>
        <a:p>
          <a:r>
            <a:rPr lang="fr-CH" dirty="0">
              <a:solidFill>
                <a:schemeClr val="tx1"/>
              </a:solidFill>
            </a:rPr>
            <a:t>Compresse + bandage des deux yeux</a:t>
          </a:r>
        </a:p>
      </dgm:t>
    </dgm:pt>
    <dgm:pt modelId="{8B1812F9-BF22-4659-A5D1-5FC55499863B}" type="parTrans" cxnId="{EC070B7D-4F50-4454-98B6-24E08CA25820}">
      <dgm:prSet/>
      <dgm:spPr/>
      <dgm:t>
        <a:bodyPr/>
        <a:lstStyle/>
        <a:p>
          <a:endParaRPr lang="fr-CH"/>
        </a:p>
      </dgm:t>
    </dgm:pt>
    <dgm:pt modelId="{376C771C-F13C-44AB-9E3E-FFAFFAFE055B}" type="sibTrans" cxnId="{EC070B7D-4F50-4454-98B6-24E08CA25820}">
      <dgm:prSet/>
      <dgm:spPr/>
      <dgm:t>
        <a:bodyPr/>
        <a:lstStyle/>
        <a:p>
          <a:endParaRPr lang="fr-CH"/>
        </a:p>
      </dgm:t>
    </dgm:pt>
    <dgm:pt modelId="{F24D53F3-EDF5-4BB0-A87D-01A91466D88B}">
      <dgm:prSet phldrT="[Texte]"/>
      <dgm:spPr/>
      <dgm:t>
        <a:bodyPr/>
        <a:lstStyle/>
        <a:p>
          <a:r>
            <a:rPr lang="fr-CH" dirty="0">
              <a:solidFill>
                <a:schemeClr val="tx1"/>
              </a:solidFill>
            </a:rPr>
            <a:t>Rinçage à l’eau 15 min (intérieur vers l’extérieur</a:t>
          </a:r>
        </a:p>
      </dgm:t>
    </dgm:pt>
    <dgm:pt modelId="{6E9B514B-DB83-4549-969A-77635EE365EB}" type="parTrans" cxnId="{313DF51A-D68B-47E7-89CB-183D370A32A9}">
      <dgm:prSet/>
      <dgm:spPr/>
      <dgm:t>
        <a:bodyPr/>
        <a:lstStyle/>
        <a:p>
          <a:endParaRPr lang="fr-CH"/>
        </a:p>
      </dgm:t>
    </dgm:pt>
    <dgm:pt modelId="{063A2B5F-0C61-4D27-9998-5A83ACAB433D}" type="sibTrans" cxnId="{313DF51A-D68B-47E7-89CB-183D370A32A9}">
      <dgm:prSet/>
      <dgm:spPr/>
      <dgm:t>
        <a:bodyPr/>
        <a:lstStyle/>
        <a:p>
          <a:endParaRPr lang="fr-CH"/>
        </a:p>
      </dgm:t>
    </dgm:pt>
    <dgm:pt modelId="{54A894F5-A768-4521-B8C3-F2055AC3F728}">
      <dgm:prSet phldrT="[Texte]"/>
      <dgm:spPr/>
      <dgm:t>
        <a:bodyPr/>
        <a:lstStyle/>
        <a:p>
          <a:r>
            <a:rPr lang="fr-CH" dirty="0">
              <a:solidFill>
                <a:schemeClr val="tx1"/>
              </a:solidFill>
            </a:rPr>
            <a:t>Noter le nom du produit (photo) </a:t>
          </a:r>
        </a:p>
      </dgm:t>
    </dgm:pt>
    <dgm:pt modelId="{399E0004-1A25-480A-9ECC-C9292C208DDD}" type="parTrans" cxnId="{5AC35FE1-2084-4F1F-9D06-406088DEAECF}">
      <dgm:prSet/>
      <dgm:spPr/>
      <dgm:t>
        <a:bodyPr/>
        <a:lstStyle/>
        <a:p>
          <a:endParaRPr lang="fr-CH"/>
        </a:p>
      </dgm:t>
    </dgm:pt>
    <dgm:pt modelId="{41677996-DF86-4123-BC1B-A7022C0CF2DF}" type="sibTrans" cxnId="{5AC35FE1-2084-4F1F-9D06-406088DEAECF}">
      <dgm:prSet/>
      <dgm:spPr/>
      <dgm:t>
        <a:bodyPr/>
        <a:lstStyle/>
        <a:p>
          <a:endParaRPr lang="fr-CH"/>
        </a:p>
      </dgm:t>
    </dgm:pt>
    <dgm:pt modelId="{76655B24-0FDF-4B3E-97EC-D467A9860B7F}">
      <dgm:prSet phldrT="[Texte]"/>
      <dgm:spPr/>
      <dgm:t>
        <a:bodyPr/>
        <a:lstStyle/>
        <a:p>
          <a:r>
            <a:rPr lang="fr-CH" dirty="0">
              <a:solidFill>
                <a:schemeClr val="tx1"/>
              </a:solidFill>
            </a:rPr>
            <a:t>Alarmer/ accompagner aux urgences</a:t>
          </a:r>
        </a:p>
      </dgm:t>
    </dgm:pt>
    <dgm:pt modelId="{F0A6C5F4-74A1-4F61-B4FE-DF810EB926AD}" type="parTrans" cxnId="{60E52D5B-9BB1-404B-8CA2-6D8B261289FD}">
      <dgm:prSet/>
      <dgm:spPr/>
      <dgm:t>
        <a:bodyPr/>
        <a:lstStyle/>
        <a:p>
          <a:endParaRPr lang="fr-CH"/>
        </a:p>
      </dgm:t>
    </dgm:pt>
    <dgm:pt modelId="{15383185-3B0B-4113-BF39-BEFE330E829B}" type="sibTrans" cxnId="{60E52D5B-9BB1-404B-8CA2-6D8B261289FD}">
      <dgm:prSet/>
      <dgm:spPr/>
      <dgm:t>
        <a:bodyPr/>
        <a:lstStyle/>
        <a:p>
          <a:endParaRPr lang="fr-CH"/>
        </a:p>
      </dgm:t>
    </dgm:pt>
    <dgm:pt modelId="{A5851AB1-0CDD-D54E-9C9A-BC8E523EF7DA}">
      <dgm:prSet/>
      <dgm:spPr/>
      <dgm:t>
        <a:bodyPr/>
        <a:lstStyle/>
        <a:p>
          <a:r>
            <a:rPr lang="fr-CH"/>
            <a:t>Agent chimique</a:t>
          </a:r>
          <a:endParaRPr lang="fr-CH" dirty="0"/>
        </a:p>
      </dgm:t>
    </dgm:pt>
    <dgm:pt modelId="{48EE42BD-BCA5-9646-A487-5DAF7556FF73}" type="parTrans" cxnId="{4D74D4DF-60FA-E744-87BD-253E4D429FB8}">
      <dgm:prSet/>
      <dgm:spPr/>
      <dgm:t>
        <a:bodyPr/>
        <a:lstStyle/>
        <a:p>
          <a:endParaRPr lang="fr-FR"/>
        </a:p>
      </dgm:t>
    </dgm:pt>
    <dgm:pt modelId="{A3AD6551-2FA9-ED47-8071-28E9115C457B}" type="sibTrans" cxnId="{4D74D4DF-60FA-E744-87BD-253E4D429FB8}">
      <dgm:prSet/>
      <dgm:spPr/>
      <dgm:t>
        <a:bodyPr/>
        <a:lstStyle/>
        <a:p>
          <a:endParaRPr lang="fr-FR"/>
        </a:p>
      </dgm:t>
    </dgm:pt>
    <dgm:pt modelId="{B3AEEB76-8684-4F40-B809-DC063B300971}">
      <dgm:prSet/>
      <dgm:spPr/>
      <dgm:t>
        <a:bodyPr/>
        <a:lstStyle/>
        <a:p>
          <a:r>
            <a:rPr lang="fr-CH" dirty="0"/>
            <a:t>Brulure par rayonnement (ex: soudure) </a:t>
          </a:r>
        </a:p>
      </dgm:t>
    </dgm:pt>
    <dgm:pt modelId="{5ED87E0F-246D-D145-97C0-892EE10C212C}" type="parTrans" cxnId="{3F278565-5E52-454B-8CE1-EDB13D68EE45}">
      <dgm:prSet/>
      <dgm:spPr/>
      <dgm:t>
        <a:bodyPr/>
        <a:lstStyle/>
        <a:p>
          <a:endParaRPr lang="fr-FR"/>
        </a:p>
      </dgm:t>
    </dgm:pt>
    <dgm:pt modelId="{8D7B7EEE-E8B6-1F42-8F09-E09D79C98AF0}" type="sibTrans" cxnId="{3F278565-5E52-454B-8CE1-EDB13D68EE45}">
      <dgm:prSet/>
      <dgm:spPr/>
      <dgm:t>
        <a:bodyPr/>
        <a:lstStyle/>
        <a:p>
          <a:endParaRPr lang="fr-FR"/>
        </a:p>
      </dgm:t>
    </dgm:pt>
    <dgm:pt modelId="{10B71739-C9C3-4C6C-9996-86C85224E3CB}" type="pres">
      <dgm:prSet presAssocID="{60DC8A63-B4BA-4988-A33D-2B011C10939B}" presName="linear" presStyleCnt="0">
        <dgm:presLayoutVars>
          <dgm:dir/>
          <dgm:animLvl val="lvl"/>
          <dgm:resizeHandles val="exact"/>
        </dgm:presLayoutVars>
      </dgm:prSet>
      <dgm:spPr/>
    </dgm:pt>
    <dgm:pt modelId="{ABEE772C-3A69-4E09-A196-48F71502A9CB}" type="pres">
      <dgm:prSet presAssocID="{C0C2072C-A7F9-4E69-8E0D-FC6360C7F147}" presName="parentLin" presStyleCnt="0"/>
      <dgm:spPr/>
    </dgm:pt>
    <dgm:pt modelId="{F5A2C3E8-9690-44A5-BABE-C671C9929EF6}" type="pres">
      <dgm:prSet presAssocID="{C0C2072C-A7F9-4E69-8E0D-FC6360C7F147}" presName="parentLeftMargin" presStyleLbl="node1" presStyleIdx="0" presStyleCnt="2"/>
      <dgm:spPr/>
    </dgm:pt>
    <dgm:pt modelId="{B40DDFE9-4DD0-49AF-B216-3B80B4E9116A}" type="pres">
      <dgm:prSet presAssocID="{C0C2072C-A7F9-4E69-8E0D-FC6360C7F14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5EDC74E-AB93-4BDF-92F2-FBF9C5FBF596}" type="pres">
      <dgm:prSet presAssocID="{C0C2072C-A7F9-4E69-8E0D-FC6360C7F147}" presName="negativeSpace" presStyleCnt="0"/>
      <dgm:spPr/>
    </dgm:pt>
    <dgm:pt modelId="{D9E624E5-F303-4DA1-8535-DD204C62820E}" type="pres">
      <dgm:prSet presAssocID="{C0C2072C-A7F9-4E69-8E0D-FC6360C7F147}" presName="childText" presStyleLbl="conFgAcc1" presStyleIdx="0" presStyleCnt="2">
        <dgm:presLayoutVars>
          <dgm:bulletEnabled val="1"/>
        </dgm:presLayoutVars>
      </dgm:prSet>
      <dgm:spPr/>
    </dgm:pt>
    <dgm:pt modelId="{80456E2B-9B07-43A8-93E1-07045C8D7993}" type="pres">
      <dgm:prSet presAssocID="{C40FA63C-E99E-45F7-B6A4-484AC0EFD93A}" presName="spaceBetweenRectangles" presStyleCnt="0"/>
      <dgm:spPr/>
    </dgm:pt>
    <dgm:pt modelId="{EA4606C1-5BE4-410A-9E05-73AD8C0F4242}" type="pres">
      <dgm:prSet presAssocID="{24744433-F8A3-4DC7-B9F3-3CEC70BA933E}" presName="parentLin" presStyleCnt="0"/>
      <dgm:spPr/>
    </dgm:pt>
    <dgm:pt modelId="{CD4A4063-BAA6-4E99-97C0-741A7058A0B1}" type="pres">
      <dgm:prSet presAssocID="{24744433-F8A3-4DC7-B9F3-3CEC70BA933E}" presName="parentLeftMargin" presStyleLbl="node1" presStyleIdx="0" presStyleCnt="2"/>
      <dgm:spPr/>
    </dgm:pt>
    <dgm:pt modelId="{47CC8E5D-9EA8-4E9A-BB19-66AFEEB52791}" type="pres">
      <dgm:prSet presAssocID="{24744433-F8A3-4DC7-B9F3-3CEC70BA933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F0E196B-DDD5-43B9-ADB5-3A189479714D}" type="pres">
      <dgm:prSet presAssocID="{24744433-F8A3-4DC7-B9F3-3CEC70BA933E}" presName="negativeSpace" presStyleCnt="0"/>
      <dgm:spPr/>
    </dgm:pt>
    <dgm:pt modelId="{91C9DA00-4374-4F20-B08B-192E4580762E}" type="pres">
      <dgm:prSet presAssocID="{24744433-F8A3-4DC7-B9F3-3CEC70BA933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246560A-7814-7045-9DDE-A46770003232}" type="presOf" srcId="{B3AEEB76-8684-4F40-B809-DC063B300971}" destId="{D9E624E5-F303-4DA1-8535-DD204C62820E}" srcOrd="0" destOrd="2" presId="urn:microsoft.com/office/officeart/2005/8/layout/list1"/>
    <dgm:cxn modelId="{C1D7620C-D656-466E-9903-E76F814DE88F}" type="presOf" srcId="{C2A8D0E6-915C-485B-924C-EF3D84ACF5B3}" destId="{D9E624E5-F303-4DA1-8535-DD204C62820E}" srcOrd="0" destOrd="0" presId="urn:microsoft.com/office/officeart/2005/8/layout/list1"/>
    <dgm:cxn modelId="{2369C40E-896A-4783-A824-232E7CFF9DC3}" type="presOf" srcId="{60DC8A63-B4BA-4988-A33D-2B011C10939B}" destId="{10B71739-C9C3-4C6C-9996-86C85224E3CB}" srcOrd="0" destOrd="0" presId="urn:microsoft.com/office/officeart/2005/8/layout/list1"/>
    <dgm:cxn modelId="{313DF51A-D68B-47E7-89CB-183D370A32A9}" srcId="{24744433-F8A3-4DC7-B9F3-3CEC70BA933E}" destId="{F24D53F3-EDF5-4BB0-A87D-01A91466D88B}" srcOrd="1" destOrd="0" parTransId="{6E9B514B-DB83-4549-969A-77635EE365EB}" sibTransId="{063A2B5F-0C61-4D27-9998-5A83ACAB433D}"/>
    <dgm:cxn modelId="{E44C883B-D738-4B71-A353-006072296EB9}" srcId="{60DC8A63-B4BA-4988-A33D-2B011C10939B}" destId="{24744433-F8A3-4DC7-B9F3-3CEC70BA933E}" srcOrd="1" destOrd="0" parTransId="{23F81FCB-4E8D-4395-9438-A3BA07487263}" sibTransId="{3FF56E37-2217-44FD-98A5-9B780789ED59}"/>
    <dgm:cxn modelId="{324BEA42-D14E-42B4-808E-776791871E82}" type="presOf" srcId="{B183E102-29BE-4F91-BBBE-8CC4F2FE6DA9}" destId="{91C9DA00-4374-4F20-B08B-192E4580762E}" srcOrd="0" destOrd="0" presId="urn:microsoft.com/office/officeart/2005/8/layout/list1"/>
    <dgm:cxn modelId="{E9E34149-45EE-4B78-850B-F24DF48D29FC}" type="presOf" srcId="{54A894F5-A768-4521-B8C3-F2055AC3F728}" destId="{91C9DA00-4374-4F20-B08B-192E4580762E}" srcOrd="0" destOrd="2" presId="urn:microsoft.com/office/officeart/2005/8/layout/list1"/>
    <dgm:cxn modelId="{60E52D5B-9BB1-404B-8CA2-6D8B261289FD}" srcId="{24744433-F8A3-4DC7-B9F3-3CEC70BA933E}" destId="{76655B24-0FDF-4B3E-97EC-D467A9860B7F}" srcOrd="3" destOrd="0" parTransId="{F0A6C5F4-74A1-4F61-B4FE-DF810EB926AD}" sibTransId="{15383185-3B0B-4113-BF39-BEFE330E829B}"/>
    <dgm:cxn modelId="{A80C7765-BB03-4C84-B9A6-4A0814CA8B3D}" type="presOf" srcId="{C0C2072C-A7F9-4E69-8E0D-FC6360C7F147}" destId="{F5A2C3E8-9690-44A5-BABE-C671C9929EF6}" srcOrd="0" destOrd="0" presId="urn:microsoft.com/office/officeart/2005/8/layout/list1"/>
    <dgm:cxn modelId="{3F278565-5E52-454B-8CE1-EDB13D68EE45}" srcId="{C0C2072C-A7F9-4E69-8E0D-FC6360C7F147}" destId="{B3AEEB76-8684-4F40-B809-DC063B300971}" srcOrd="2" destOrd="0" parTransId="{5ED87E0F-246D-D145-97C0-892EE10C212C}" sibTransId="{8D7B7EEE-E8B6-1F42-8F09-E09D79C98AF0}"/>
    <dgm:cxn modelId="{EC070B7D-4F50-4454-98B6-24E08CA25820}" srcId="{24744433-F8A3-4DC7-B9F3-3CEC70BA933E}" destId="{B183E102-29BE-4F91-BBBE-8CC4F2FE6DA9}" srcOrd="0" destOrd="0" parTransId="{8B1812F9-BF22-4659-A5D1-5FC55499863B}" sibTransId="{376C771C-F13C-44AB-9E3E-FFAFFAFE055B}"/>
    <dgm:cxn modelId="{56C3ED84-0FA9-4E57-8A87-CC0AD882A36A}" srcId="{C0C2072C-A7F9-4E69-8E0D-FC6360C7F147}" destId="{C2A8D0E6-915C-485B-924C-EF3D84ACF5B3}" srcOrd="0" destOrd="0" parTransId="{8E8E22A0-0310-421D-9583-C4B034158595}" sibTransId="{8D489120-912A-4E45-AD83-13BA77D0D145}"/>
    <dgm:cxn modelId="{7760FC8E-059A-4323-BDB9-9E81392215FA}" type="presOf" srcId="{76655B24-0FDF-4B3E-97EC-D467A9860B7F}" destId="{91C9DA00-4374-4F20-B08B-192E4580762E}" srcOrd="0" destOrd="3" presId="urn:microsoft.com/office/officeart/2005/8/layout/list1"/>
    <dgm:cxn modelId="{32410093-E0A1-4D45-A9AB-1E9B9682C539}" type="presOf" srcId="{A5851AB1-0CDD-D54E-9C9A-BC8E523EF7DA}" destId="{D9E624E5-F303-4DA1-8535-DD204C62820E}" srcOrd="0" destOrd="1" presId="urn:microsoft.com/office/officeart/2005/8/layout/list1"/>
    <dgm:cxn modelId="{834D07B9-D7A5-4001-9A54-4EF8139E492D}" type="presOf" srcId="{C0C2072C-A7F9-4E69-8E0D-FC6360C7F147}" destId="{B40DDFE9-4DD0-49AF-B216-3B80B4E9116A}" srcOrd="1" destOrd="0" presId="urn:microsoft.com/office/officeart/2005/8/layout/list1"/>
    <dgm:cxn modelId="{EDE86AB9-A980-4DAD-9F90-06AF2627B429}" type="presOf" srcId="{F24D53F3-EDF5-4BB0-A87D-01A91466D88B}" destId="{91C9DA00-4374-4F20-B08B-192E4580762E}" srcOrd="0" destOrd="1" presId="urn:microsoft.com/office/officeart/2005/8/layout/list1"/>
    <dgm:cxn modelId="{BE0F3BBD-780C-4D17-82CA-F9C1AF0E0E57}" type="presOf" srcId="{24744433-F8A3-4DC7-B9F3-3CEC70BA933E}" destId="{CD4A4063-BAA6-4E99-97C0-741A7058A0B1}" srcOrd="0" destOrd="0" presId="urn:microsoft.com/office/officeart/2005/8/layout/list1"/>
    <dgm:cxn modelId="{CB7744BD-38BB-4272-B79E-42EE6C9C7EBE}" srcId="{60DC8A63-B4BA-4988-A33D-2B011C10939B}" destId="{C0C2072C-A7F9-4E69-8E0D-FC6360C7F147}" srcOrd="0" destOrd="0" parTransId="{77A3EDFF-E907-4D2E-944C-85C82D4C959B}" sibTransId="{C40FA63C-E99E-45F7-B6A4-484AC0EFD93A}"/>
    <dgm:cxn modelId="{4D74D4DF-60FA-E744-87BD-253E4D429FB8}" srcId="{C0C2072C-A7F9-4E69-8E0D-FC6360C7F147}" destId="{A5851AB1-0CDD-D54E-9C9A-BC8E523EF7DA}" srcOrd="1" destOrd="0" parTransId="{48EE42BD-BCA5-9646-A487-5DAF7556FF73}" sibTransId="{A3AD6551-2FA9-ED47-8071-28E9115C457B}"/>
    <dgm:cxn modelId="{5AC35FE1-2084-4F1F-9D06-406088DEAECF}" srcId="{24744433-F8A3-4DC7-B9F3-3CEC70BA933E}" destId="{54A894F5-A768-4521-B8C3-F2055AC3F728}" srcOrd="2" destOrd="0" parTransId="{399E0004-1A25-480A-9ECC-C9292C208DDD}" sibTransId="{41677996-DF86-4123-BC1B-A7022C0CF2DF}"/>
    <dgm:cxn modelId="{140785FF-A777-4ADC-94D9-CB36986A2B8B}" type="presOf" srcId="{24744433-F8A3-4DC7-B9F3-3CEC70BA933E}" destId="{47CC8E5D-9EA8-4E9A-BB19-66AFEEB52791}" srcOrd="1" destOrd="0" presId="urn:microsoft.com/office/officeart/2005/8/layout/list1"/>
    <dgm:cxn modelId="{E71AD8AB-0EF3-4941-BA59-061731E55CF6}" type="presParOf" srcId="{10B71739-C9C3-4C6C-9996-86C85224E3CB}" destId="{ABEE772C-3A69-4E09-A196-48F71502A9CB}" srcOrd="0" destOrd="0" presId="urn:microsoft.com/office/officeart/2005/8/layout/list1"/>
    <dgm:cxn modelId="{30F6E6BC-270A-4651-85C0-ADD523E699B8}" type="presParOf" srcId="{ABEE772C-3A69-4E09-A196-48F71502A9CB}" destId="{F5A2C3E8-9690-44A5-BABE-C671C9929EF6}" srcOrd="0" destOrd="0" presId="urn:microsoft.com/office/officeart/2005/8/layout/list1"/>
    <dgm:cxn modelId="{412612EE-8C06-445B-818E-49B680882425}" type="presParOf" srcId="{ABEE772C-3A69-4E09-A196-48F71502A9CB}" destId="{B40DDFE9-4DD0-49AF-B216-3B80B4E9116A}" srcOrd="1" destOrd="0" presId="urn:microsoft.com/office/officeart/2005/8/layout/list1"/>
    <dgm:cxn modelId="{28B14780-5704-411F-9435-DBA1F655BBED}" type="presParOf" srcId="{10B71739-C9C3-4C6C-9996-86C85224E3CB}" destId="{B5EDC74E-AB93-4BDF-92F2-FBF9C5FBF596}" srcOrd="1" destOrd="0" presId="urn:microsoft.com/office/officeart/2005/8/layout/list1"/>
    <dgm:cxn modelId="{416F5FDC-CF96-404B-9CE4-D1BB67CE6F3E}" type="presParOf" srcId="{10B71739-C9C3-4C6C-9996-86C85224E3CB}" destId="{D9E624E5-F303-4DA1-8535-DD204C62820E}" srcOrd="2" destOrd="0" presId="urn:microsoft.com/office/officeart/2005/8/layout/list1"/>
    <dgm:cxn modelId="{DC56CDB5-8C3B-438B-B50B-083D75C974F5}" type="presParOf" srcId="{10B71739-C9C3-4C6C-9996-86C85224E3CB}" destId="{80456E2B-9B07-43A8-93E1-07045C8D7993}" srcOrd="3" destOrd="0" presId="urn:microsoft.com/office/officeart/2005/8/layout/list1"/>
    <dgm:cxn modelId="{BCF35E86-1276-4E70-8B77-2146219B5CB1}" type="presParOf" srcId="{10B71739-C9C3-4C6C-9996-86C85224E3CB}" destId="{EA4606C1-5BE4-410A-9E05-73AD8C0F4242}" srcOrd="4" destOrd="0" presId="urn:microsoft.com/office/officeart/2005/8/layout/list1"/>
    <dgm:cxn modelId="{C13CB13C-BF2C-47D6-9AAB-7F35D56825B1}" type="presParOf" srcId="{EA4606C1-5BE4-410A-9E05-73AD8C0F4242}" destId="{CD4A4063-BAA6-4E99-97C0-741A7058A0B1}" srcOrd="0" destOrd="0" presId="urn:microsoft.com/office/officeart/2005/8/layout/list1"/>
    <dgm:cxn modelId="{2691F13F-2968-4FCF-AEC6-38FD553F2A03}" type="presParOf" srcId="{EA4606C1-5BE4-410A-9E05-73AD8C0F4242}" destId="{47CC8E5D-9EA8-4E9A-BB19-66AFEEB52791}" srcOrd="1" destOrd="0" presId="urn:microsoft.com/office/officeart/2005/8/layout/list1"/>
    <dgm:cxn modelId="{C01455C5-D9AF-42C6-8794-795D92166C36}" type="presParOf" srcId="{10B71739-C9C3-4C6C-9996-86C85224E3CB}" destId="{FF0E196B-DDD5-43B9-ADB5-3A189479714D}" srcOrd="5" destOrd="0" presId="urn:microsoft.com/office/officeart/2005/8/layout/list1"/>
    <dgm:cxn modelId="{8C79FAD2-4B56-44E8-88B2-56C873E29F04}" type="presParOf" srcId="{10B71739-C9C3-4C6C-9996-86C85224E3CB}" destId="{91C9DA00-4374-4F20-B08B-192E4580762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0DC8A63-B4BA-4988-A33D-2B011C10939B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fr-CH"/>
        </a:p>
      </dgm:t>
    </dgm:pt>
    <dgm:pt modelId="{C0C2072C-A7F9-4E69-8E0D-FC6360C7F147}">
      <dgm:prSet phldrT="[Texte]"/>
      <dgm:spPr>
        <a:solidFill>
          <a:srgbClr val="FFC000"/>
        </a:solidFill>
      </dgm:spPr>
      <dgm:t>
        <a:bodyPr/>
        <a:lstStyle/>
        <a:p>
          <a:r>
            <a:rPr lang="fr-CH" dirty="0">
              <a:solidFill>
                <a:schemeClr val="tx1"/>
              </a:solidFill>
            </a:rPr>
            <a:t>Causes</a:t>
          </a:r>
        </a:p>
      </dgm:t>
    </dgm:pt>
    <dgm:pt modelId="{77A3EDFF-E907-4D2E-944C-85C82D4C959B}" type="parTrans" cxnId="{CB7744BD-38BB-4272-B79E-42EE6C9C7EBE}">
      <dgm:prSet/>
      <dgm:spPr/>
      <dgm:t>
        <a:bodyPr/>
        <a:lstStyle/>
        <a:p>
          <a:endParaRPr lang="fr-CH"/>
        </a:p>
      </dgm:t>
    </dgm:pt>
    <dgm:pt modelId="{C40FA63C-E99E-45F7-B6A4-484AC0EFD93A}" type="sibTrans" cxnId="{CB7744BD-38BB-4272-B79E-42EE6C9C7EBE}">
      <dgm:prSet/>
      <dgm:spPr/>
      <dgm:t>
        <a:bodyPr/>
        <a:lstStyle/>
        <a:p>
          <a:endParaRPr lang="fr-CH"/>
        </a:p>
      </dgm:t>
    </dgm:pt>
    <dgm:pt modelId="{C2A8D0E6-915C-485B-924C-EF3D84ACF5B3}">
      <dgm:prSet phldrT="[Texte]"/>
      <dgm:spPr/>
      <dgm:t>
        <a:bodyPr/>
        <a:lstStyle/>
        <a:p>
          <a:r>
            <a:rPr lang="fr-CH"/>
            <a:t>Ingestion </a:t>
          </a:r>
          <a:endParaRPr lang="fr-CH" dirty="0">
            <a:solidFill>
              <a:schemeClr val="tx1"/>
            </a:solidFill>
          </a:endParaRPr>
        </a:p>
      </dgm:t>
    </dgm:pt>
    <dgm:pt modelId="{8E8E22A0-0310-421D-9583-C4B034158595}" type="parTrans" cxnId="{56C3ED84-0FA9-4E57-8A87-CC0AD882A36A}">
      <dgm:prSet/>
      <dgm:spPr/>
      <dgm:t>
        <a:bodyPr/>
        <a:lstStyle/>
        <a:p>
          <a:endParaRPr lang="fr-CH"/>
        </a:p>
      </dgm:t>
    </dgm:pt>
    <dgm:pt modelId="{8D489120-912A-4E45-AD83-13BA77D0D145}" type="sibTrans" cxnId="{56C3ED84-0FA9-4E57-8A87-CC0AD882A36A}">
      <dgm:prSet/>
      <dgm:spPr/>
      <dgm:t>
        <a:bodyPr/>
        <a:lstStyle/>
        <a:p>
          <a:endParaRPr lang="fr-CH"/>
        </a:p>
      </dgm:t>
    </dgm:pt>
    <dgm:pt modelId="{24744433-F8A3-4DC7-B9F3-3CEC70BA933E}">
      <dgm:prSet phldrT="[Texte]"/>
      <dgm:spPr>
        <a:solidFill>
          <a:srgbClr val="5B9BD5"/>
        </a:solidFill>
      </dgm:spPr>
      <dgm:t>
        <a:bodyPr/>
        <a:lstStyle/>
        <a:p>
          <a:r>
            <a:rPr lang="fr-CH" dirty="0">
              <a:solidFill>
                <a:schemeClr val="tx1"/>
              </a:solidFill>
            </a:rPr>
            <a:t>Gestes à appliquer</a:t>
          </a:r>
        </a:p>
      </dgm:t>
    </dgm:pt>
    <dgm:pt modelId="{23F81FCB-4E8D-4395-9438-A3BA07487263}" type="parTrans" cxnId="{E44C883B-D738-4B71-A353-006072296EB9}">
      <dgm:prSet/>
      <dgm:spPr/>
      <dgm:t>
        <a:bodyPr/>
        <a:lstStyle/>
        <a:p>
          <a:endParaRPr lang="fr-CH"/>
        </a:p>
      </dgm:t>
    </dgm:pt>
    <dgm:pt modelId="{3FF56E37-2217-44FD-98A5-9B780789ED59}" type="sibTrans" cxnId="{E44C883B-D738-4B71-A353-006072296EB9}">
      <dgm:prSet/>
      <dgm:spPr/>
      <dgm:t>
        <a:bodyPr/>
        <a:lstStyle/>
        <a:p>
          <a:endParaRPr lang="fr-CH"/>
        </a:p>
      </dgm:t>
    </dgm:pt>
    <dgm:pt modelId="{B183E102-29BE-4F91-BBBE-8CC4F2FE6DA9}">
      <dgm:prSet phldrT="[Texte]"/>
      <dgm:spPr/>
      <dgm:t>
        <a:bodyPr/>
        <a:lstStyle/>
        <a:p>
          <a:r>
            <a:rPr lang="fr-CH" dirty="0">
              <a:solidFill>
                <a:schemeClr val="tx1"/>
              </a:solidFill>
            </a:rPr>
            <a:t>Ne pas faire vomir ou boire</a:t>
          </a:r>
        </a:p>
      </dgm:t>
    </dgm:pt>
    <dgm:pt modelId="{8B1812F9-BF22-4659-A5D1-5FC55499863B}" type="parTrans" cxnId="{EC070B7D-4F50-4454-98B6-24E08CA25820}">
      <dgm:prSet/>
      <dgm:spPr/>
      <dgm:t>
        <a:bodyPr/>
        <a:lstStyle/>
        <a:p>
          <a:endParaRPr lang="fr-CH"/>
        </a:p>
      </dgm:t>
    </dgm:pt>
    <dgm:pt modelId="{376C771C-F13C-44AB-9E3E-FFAFFAFE055B}" type="sibTrans" cxnId="{EC070B7D-4F50-4454-98B6-24E08CA25820}">
      <dgm:prSet/>
      <dgm:spPr/>
      <dgm:t>
        <a:bodyPr/>
        <a:lstStyle/>
        <a:p>
          <a:endParaRPr lang="fr-CH"/>
        </a:p>
      </dgm:t>
    </dgm:pt>
    <dgm:pt modelId="{F24D53F3-EDF5-4BB0-A87D-01A91466D88B}">
      <dgm:prSet phldrT="[Texte]"/>
      <dgm:spPr/>
      <dgm:t>
        <a:bodyPr/>
        <a:lstStyle/>
        <a:p>
          <a:r>
            <a:rPr lang="fr-CH">
              <a:solidFill>
                <a:schemeClr val="tx1"/>
              </a:solidFill>
            </a:rPr>
            <a:t>PLS + surveillance </a:t>
          </a:r>
          <a:endParaRPr lang="fr-CH" dirty="0">
            <a:solidFill>
              <a:schemeClr val="tx1"/>
            </a:solidFill>
          </a:endParaRPr>
        </a:p>
      </dgm:t>
    </dgm:pt>
    <dgm:pt modelId="{6E9B514B-DB83-4549-969A-77635EE365EB}" type="parTrans" cxnId="{313DF51A-D68B-47E7-89CB-183D370A32A9}">
      <dgm:prSet/>
      <dgm:spPr/>
      <dgm:t>
        <a:bodyPr/>
        <a:lstStyle/>
        <a:p>
          <a:endParaRPr lang="fr-CH"/>
        </a:p>
      </dgm:t>
    </dgm:pt>
    <dgm:pt modelId="{063A2B5F-0C61-4D27-9998-5A83ACAB433D}" type="sibTrans" cxnId="{313DF51A-D68B-47E7-89CB-183D370A32A9}">
      <dgm:prSet/>
      <dgm:spPr/>
      <dgm:t>
        <a:bodyPr/>
        <a:lstStyle/>
        <a:p>
          <a:endParaRPr lang="fr-CH"/>
        </a:p>
      </dgm:t>
    </dgm:pt>
    <dgm:pt modelId="{54A894F5-A768-4521-B8C3-F2055AC3F728}">
      <dgm:prSet phldrT="[Texte]"/>
      <dgm:spPr/>
      <dgm:t>
        <a:bodyPr/>
        <a:lstStyle/>
        <a:p>
          <a:r>
            <a:rPr lang="fr-CH">
              <a:solidFill>
                <a:schemeClr val="tx1"/>
              </a:solidFill>
            </a:rPr>
            <a:t>Noter le nom du produit (photo) </a:t>
          </a:r>
          <a:endParaRPr lang="fr-CH" dirty="0">
            <a:solidFill>
              <a:schemeClr val="tx1"/>
            </a:solidFill>
          </a:endParaRPr>
        </a:p>
      </dgm:t>
    </dgm:pt>
    <dgm:pt modelId="{399E0004-1A25-480A-9ECC-C9292C208DDD}" type="parTrans" cxnId="{5AC35FE1-2084-4F1F-9D06-406088DEAECF}">
      <dgm:prSet/>
      <dgm:spPr/>
      <dgm:t>
        <a:bodyPr/>
        <a:lstStyle/>
        <a:p>
          <a:endParaRPr lang="fr-CH"/>
        </a:p>
      </dgm:t>
    </dgm:pt>
    <dgm:pt modelId="{41677996-DF86-4123-BC1B-A7022C0CF2DF}" type="sibTrans" cxnId="{5AC35FE1-2084-4F1F-9D06-406088DEAECF}">
      <dgm:prSet/>
      <dgm:spPr/>
      <dgm:t>
        <a:bodyPr/>
        <a:lstStyle/>
        <a:p>
          <a:endParaRPr lang="fr-CH"/>
        </a:p>
      </dgm:t>
    </dgm:pt>
    <dgm:pt modelId="{76655B24-0FDF-4B3E-97EC-D467A9860B7F}">
      <dgm:prSet phldrT="[Texte]"/>
      <dgm:spPr/>
      <dgm:t>
        <a:bodyPr/>
        <a:lstStyle/>
        <a:p>
          <a:r>
            <a:rPr lang="fr-CH">
              <a:solidFill>
                <a:schemeClr val="tx1"/>
              </a:solidFill>
            </a:rPr>
            <a:t>Alarmer 144; +/-145</a:t>
          </a:r>
          <a:endParaRPr lang="fr-CH" dirty="0">
            <a:solidFill>
              <a:schemeClr val="tx1"/>
            </a:solidFill>
          </a:endParaRPr>
        </a:p>
      </dgm:t>
    </dgm:pt>
    <dgm:pt modelId="{F0A6C5F4-74A1-4F61-B4FE-DF810EB926AD}" type="parTrans" cxnId="{60E52D5B-9BB1-404B-8CA2-6D8B261289FD}">
      <dgm:prSet/>
      <dgm:spPr/>
      <dgm:t>
        <a:bodyPr/>
        <a:lstStyle/>
        <a:p>
          <a:endParaRPr lang="fr-CH"/>
        </a:p>
      </dgm:t>
    </dgm:pt>
    <dgm:pt modelId="{15383185-3B0B-4113-BF39-BEFE330E829B}" type="sibTrans" cxnId="{60E52D5B-9BB1-404B-8CA2-6D8B261289FD}">
      <dgm:prSet/>
      <dgm:spPr/>
      <dgm:t>
        <a:bodyPr/>
        <a:lstStyle/>
        <a:p>
          <a:endParaRPr lang="fr-CH"/>
        </a:p>
      </dgm:t>
    </dgm:pt>
    <dgm:pt modelId="{A5851AB1-0CDD-D54E-9C9A-BC8E523EF7DA}">
      <dgm:prSet/>
      <dgm:spPr/>
      <dgm:t>
        <a:bodyPr/>
        <a:lstStyle/>
        <a:p>
          <a:r>
            <a:rPr lang="fr-CH" dirty="0"/>
            <a:t>Inhalation</a:t>
          </a:r>
        </a:p>
      </dgm:t>
    </dgm:pt>
    <dgm:pt modelId="{48EE42BD-BCA5-9646-A487-5DAF7556FF73}" type="parTrans" cxnId="{4D74D4DF-60FA-E744-87BD-253E4D429FB8}">
      <dgm:prSet/>
      <dgm:spPr/>
      <dgm:t>
        <a:bodyPr/>
        <a:lstStyle/>
        <a:p>
          <a:endParaRPr lang="fr-FR"/>
        </a:p>
      </dgm:t>
    </dgm:pt>
    <dgm:pt modelId="{A3AD6551-2FA9-ED47-8071-28E9115C457B}" type="sibTrans" cxnId="{4D74D4DF-60FA-E744-87BD-253E4D429FB8}">
      <dgm:prSet/>
      <dgm:spPr/>
      <dgm:t>
        <a:bodyPr/>
        <a:lstStyle/>
        <a:p>
          <a:endParaRPr lang="fr-FR"/>
        </a:p>
      </dgm:t>
    </dgm:pt>
    <dgm:pt modelId="{10B71739-C9C3-4C6C-9996-86C85224E3CB}" type="pres">
      <dgm:prSet presAssocID="{60DC8A63-B4BA-4988-A33D-2B011C10939B}" presName="linear" presStyleCnt="0">
        <dgm:presLayoutVars>
          <dgm:dir/>
          <dgm:animLvl val="lvl"/>
          <dgm:resizeHandles val="exact"/>
        </dgm:presLayoutVars>
      </dgm:prSet>
      <dgm:spPr/>
    </dgm:pt>
    <dgm:pt modelId="{ABEE772C-3A69-4E09-A196-48F71502A9CB}" type="pres">
      <dgm:prSet presAssocID="{C0C2072C-A7F9-4E69-8E0D-FC6360C7F147}" presName="parentLin" presStyleCnt="0"/>
      <dgm:spPr/>
    </dgm:pt>
    <dgm:pt modelId="{F5A2C3E8-9690-44A5-BABE-C671C9929EF6}" type="pres">
      <dgm:prSet presAssocID="{C0C2072C-A7F9-4E69-8E0D-FC6360C7F147}" presName="parentLeftMargin" presStyleLbl="node1" presStyleIdx="0" presStyleCnt="2"/>
      <dgm:spPr/>
    </dgm:pt>
    <dgm:pt modelId="{B40DDFE9-4DD0-49AF-B216-3B80B4E9116A}" type="pres">
      <dgm:prSet presAssocID="{C0C2072C-A7F9-4E69-8E0D-FC6360C7F14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5EDC74E-AB93-4BDF-92F2-FBF9C5FBF596}" type="pres">
      <dgm:prSet presAssocID="{C0C2072C-A7F9-4E69-8E0D-FC6360C7F147}" presName="negativeSpace" presStyleCnt="0"/>
      <dgm:spPr/>
    </dgm:pt>
    <dgm:pt modelId="{D9E624E5-F303-4DA1-8535-DD204C62820E}" type="pres">
      <dgm:prSet presAssocID="{C0C2072C-A7F9-4E69-8E0D-FC6360C7F147}" presName="childText" presStyleLbl="conFgAcc1" presStyleIdx="0" presStyleCnt="2">
        <dgm:presLayoutVars>
          <dgm:bulletEnabled val="1"/>
        </dgm:presLayoutVars>
      </dgm:prSet>
      <dgm:spPr/>
    </dgm:pt>
    <dgm:pt modelId="{80456E2B-9B07-43A8-93E1-07045C8D7993}" type="pres">
      <dgm:prSet presAssocID="{C40FA63C-E99E-45F7-B6A4-484AC0EFD93A}" presName="spaceBetweenRectangles" presStyleCnt="0"/>
      <dgm:spPr/>
    </dgm:pt>
    <dgm:pt modelId="{EA4606C1-5BE4-410A-9E05-73AD8C0F4242}" type="pres">
      <dgm:prSet presAssocID="{24744433-F8A3-4DC7-B9F3-3CEC70BA933E}" presName="parentLin" presStyleCnt="0"/>
      <dgm:spPr/>
    </dgm:pt>
    <dgm:pt modelId="{CD4A4063-BAA6-4E99-97C0-741A7058A0B1}" type="pres">
      <dgm:prSet presAssocID="{24744433-F8A3-4DC7-B9F3-3CEC70BA933E}" presName="parentLeftMargin" presStyleLbl="node1" presStyleIdx="0" presStyleCnt="2"/>
      <dgm:spPr/>
    </dgm:pt>
    <dgm:pt modelId="{47CC8E5D-9EA8-4E9A-BB19-66AFEEB52791}" type="pres">
      <dgm:prSet presAssocID="{24744433-F8A3-4DC7-B9F3-3CEC70BA933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F0E196B-DDD5-43B9-ADB5-3A189479714D}" type="pres">
      <dgm:prSet presAssocID="{24744433-F8A3-4DC7-B9F3-3CEC70BA933E}" presName="negativeSpace" presStyleCnt="0"/>
      <dgm:spPr/>
    </dgm:pt>
    <dgm:pt modelId="{91C9DA00-4374-4F20-B08B-192E4580762E}" type="pres">
      <dgm:prSet presAssocID="{24744433-F8A3-4DC7-B9F3-3CEC70BA933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A8CCA09-7DB5-8949-A7B0-E04FECA5BA13}" type="presOf" srcId="{C0C2072C-A7F9-4E69-8E0D-FC6360C7F147}" destId="{F5A2C3E8-9690-44A5-BABE-C671C9929EF6}" srcOrd="0" destOrd="0" presId="urn:microsoft.com/office/officeart/2005/8/layout/list1"/>
    <dgm:cxn modelId="{319F170E-E5D4-414C-8035-395727C95D01}" type="presOf" srcId="{60DC8A63-B4BA-4988-A33D-2B011C10939B}" destId="{10B71739-C9C3-4C6C-9996-86C85224E3CB}" srcOrd="0" destOrd="0" presId="urn:microsoft.com/office/officeart/2005/8/layout/list1"/>
    <dgm:cxn modelId="{313DF51A-D68B-47E7-89CB-183D370A32A9}" srcId="{24744433-F8A3-4DC7-B9F3-3CEC70BA933E}" destId="{F24D53F3-EDF5-4BB0-A87D-01A91466D88B}" srcOrd="1" destOrd="0" parTransId="{6E9B514B-DB83-4549-969A-77635EE365EB}" sibTransId="{063A2B5F-0C61-4D27-9998-5A83ACAB433D}"/>
    <dgm:cxn modelId="{F6D89E23-A4BB-8348-9AF6-C4FE20E2B1EC}" type="presOf" srcId="{F24D53F3-EDF5-4BB0-A87D-01A91466D88B}" destId="{91C9DA00-4374-4F20-B08B-192E4580762E}" srcOrd="0" destOrd="1" presId="urn:microsoft.com/office/officeart/2005/8/layout/list1"/>
    <dgm:cxn modelId="{E44C883B-D738-4B71-A353-006072296EB9}" srcId="{60DC8A63-B4BA-4988-A33D-2B011C10939B}" destId="{24744433-F8A3-4DC7-B9F3-3CEC70BA933E}" srcOrd="1" destOrd="0" parTransId="{23F81FCB-4E8D-4395-9438-A3BA07487263}" sibTransId="{3FF56E37-2217-44FD-98A5-9B780789ED59}"/>
    <dgm:cxn modelId="{4BE35441-F9C5-0B44-B538-800BC7F3702B}" type="presOf" srcId="{B183E102-29BE-4F91-BBBE-8CC4F2FE6DA9}" destId="{91C9DA00-4374-4F20-B08B-192E4580762E}" srcOrd="0" destOrd="0" presId="urn:microsoft.com/office/officeart/2005/8/layout/list1"/>
    <dgm:cxn modelId="{7F07BD45-DC09-5948-85AB-3B26655C6B2B}" type="presOf" srcId="{24744433-F8A3-4DC7-B9F3-3CEC70BA933E}" destId="{47CC8E5D-9EA8-4E9A-BB19-66AFEEB52791}" srcOrd="1" destOrd="0" presId="urn:microsoft.com/office/officeart/2005/8/layout/list1"/>
    <dgm:cxn modelId="{DDADA450-4DC3-924D-BCED-AED14E508FB8}" type="presOf" srcId="{54A894F5-A768-4521-B8C3-F2055AC3F728}" destId="{91C9DA00-4374-4F20-B08B-192E4580762E}" srcOrd="0" destOrd="2" presId="urn:microsoft.com/office/officeart/2005/8/layout/list1"/>
    <dgm:cxn modelId="{60E52D5B-9BB1-404B-8CA2-6D8B261289FD}" srcId="{24744433-F8A3-4DC7-B9F3-3CEC70BA933E}" destId="{76655B24-0FDF-4B3E-97EC-D467A9860B7F}" srcOrd="3" destOrd="0" parTransId="{F0A6C5F4-74A1-4F61-B4FE-DF810EB926AD}" sibTransId="{15383185-3B0B-4113-BF39-BEFE330E829B}"/>
    <dgm:cxn modelId="{3A9E2A60-A45A-8142-9832-72988323D089}" type="presOf" srcId="{76655B24-0FDF-4B3E-97EC-D467A9860B7F}" destId="{91C9DA00-4374-4F20-B08B-192E4580762E}" srcOrd="0" destOrd="3" presId="urn:microsoft.com/office/officeart/2005/8/layout/list1"/>
    <dgm:cxn modelId="{EC070B7D-4F50-4454-98B6-24E08CA25820}" srcId="{24744433-F8A3-4DC7-B9F3-3CEC70BA933E}" destId="{B183E102-29BE-4F91-BBBE-8CC4F2FE6DA9}" srcOrd="0" destOrd="0" parTransId="{8B1812F9-BF22-4659-A5D1-5FC55499863B}" sibTransId="{376C771C-F13C-44AB-9E3E-FFAFFAFE055B}"/>
    <dgm:cxn modelId="{EE41B281-5A30-DF4E-B694-99CADD671510}" type="presOf" srcId="{24744433-F8A3-4DC7-B9F3-3CEC70BA933E}" destId="{CD4A4063-BAA6-4E99-97C0-741A7058A0B1}" srcOrd="0" destOrd="0" presId="urn:microsoft.com/office/officeart/2005/8/layout/list1"/>
    <dgm:cxn modelId="{56C3ED84-0FA9-4E57-8A87-CC0AD882A36A}" srcId="{C0C2072C-A7F9-4E69-8E0D-FC6360C7F147}" destId="{C2A8D0E6-915C-485B-924C-EF3D84ACF5B3}" srcOrd="0" destOrd="0" parTransId="{8E8E22A0-0310-421D-9583-C4B034158595}" sibTransId="{8D489120-912A-4E45-AD83-13BA77D0D145}"/>
    <dgm:cxn modelId="{1C767B8D-A7D4-C940-AA4F-2110C3E33F7D}" type="presOf" srcId="{C2A8D0E6-915C-485B-924C-EF3D84ACF5B3}" destId="{D9E624E5-F303-4DA1-8535-DD204C62820E}" srcOrd="0" destOrd="0" presId="urn:microsoft.com/office/officeart/2005/8/layout/list1"/>
    <dgm:cxn modelId="{499728B4-4965-4347-8A05-4CF32E35199A}" type="presOf" srcId="{C0C2072C-A7F9-4E69-8E0D-FC6360C7F147}" destId="{B40DDFE9-4DD0-49AF-B216-3B80B4E9116A}" srcOrd="1" destOrd="0" presId="urn:microsoft.com/office/officeart/2005/8/layout/list1"/>
    <dgm:cxn modelId="{CB7744BD-38BB-4272-B79E-42EE6C9C7EBE}" srcId="{60DC8A63-B4BA-4988-A33D-2B011C10939B}" destId="{C0C2072C-A7F9-4E69-8E0D-FC6360C7F147}" srcOrd="0" destOrd="0" parTransId="{77A3EDFF-E907-4D2E-944C-85C82D4C959B}" sibTransId="{C40FA63C-E99E-45F7-B6A4-484AC0EFD93A}"/>
    <dgm:cxn modelId="{0EF376DC-3718-2848-96E6-B7DD6563D0F6}" type="presOf" srcId="{A5851AB1-0CDD-D54E-9C9A-BC8E523EF7DA}" destId="{D9E624E5-F303-4DA1-8535-DD204C62820E}" srcOrd="0" destOrd="1" presId="urn:microsoft.com/office/officeart/2005/8/layout/list1"/>
    <dgm:cxn modelId="{4D74D4DF-60FA-E744-87BD-253E4D429FB8}" srcId="{C0C2072C-A7F9-4E69-8E0D-FC6360C7F147}" destId="{A5851AB1-0CDD-D54E-9C9A-BC8E523EF7DA}" srcOrd="1" destOrd="0" parTransId="{48EE42BD-BCA5-9646-A487-5DAF7556FF73}" sibTransId="{A3AD6551-2FA9-ED47-8071-28E9115C457B}"/>
    <dgm:cxn modelId="{5AC35FE1-2084-4F1F-9D06-406088DEAECF}" srcId="{24744433-F8A3-4DC7-B9F3-3CEC70BA933E}" destId="{54A894F5-A768-4521-B8C3-F2055AC3F728}" srcOrd="2" destOrd="0" parTransId="{399E0004-1A25-480A-9ECC-C9292C208DDD}" sibTransId="{41677996-DF86-4123-BC1B-A7022C0CF2DF}"/>
    <dgm:cxn modelId="{3D96C2BD-85C1-8045-8C50-953919B6401E}" type="presParOf" srcId="{10B71739-C9C3-4C6C-9996-86C85224E3CB}" destId="{ABEE772C-3A69-4E09-A196-48F71502A9CB}" srcOrd="0" destOrd="0" presId="urn:microsoft.com/office/officeart/2005/8/layout/list1"/>
    <dgm:cxn modelId="{84588FC4-6DDA-254B-8616-7850A7839C6E}" type="presParOf" srcId="{ABEE772C-3A69-4E09-A196-48F71502A9CB}" destId="{F5A2C3E8-9690-44A5-BABE-C671C9929EF6}" srcOrd="0" destOrd="0" presId="urn:microsoft.com/office/officeart/2005/8/layout/list1"/>
    <dgm:cxn modelId="{E063B778-4CC8-614A-9AEA-03F726BF9419}" type="presParOf" srcId="{ABEE772C-3A69-4E09-A196-48F71502A9CB}" destId="{B40DDFE9-4DD0-49AF-B216-3B80B4E9116A}" srcOrd="1" destOrd="0" presId="urn:microsoft.com/office/officeart/2005/8/layout/list1"/>
    <dgm:cxn modelId="{04640C8B-B214-4B4D-9141-6B5E4743431B}" type="presParOf" srcId="{10B71739-C9C3-4C6C-9996-86C85224E3CB}" destId="{B5EDC74E-AB93-4BDF-92F2-FBF9C5FBF596}" srcOrd="1" destOrd="0" presId="urn:microsoft.com/office/officeart/2005/8/layout/list1"/>
    <dgm:cxn modelId="{CCF05541-5A0C-0943-A9FD-09E525D7A388}" type="presParOf" srcId="{10B71739-C9C3-4C6C-9996-86C85224E3CB}" destId="{D9E624E5-F303-4DA1-8535-DD204C62820E}" srcOrd="2" destOrd="0" presId="urn:microsoft.com/office/officeart/2005/8/layout/list1"/>
    <dgm:cxn modelId="{DE6790F5-34E6-FD43-BF26-0117D6C24B8F}" type="presParOf" srcId="{10B71739-C9C3-4C6C-9996-86C85224E3CB}" destId="{80456E2B-9B07-43A8-93E1-07045C8D7993}" srcOrd="3" destOrd="0" presId="urn:microsoft.com/office/officeart/2005/8/layout/list1"/>
    <dgm:cxn modelId="{F2944E9E-1A01-224F-8E36-B7D94A9E814F}" type="presParOf" srcId="{10B71739-C9C3-4C6C-9996-86C85224E3CB}" destId="{EA4606C1-5BE4-410A-9E05-73AD8C0F4242}" srcOrd="4" destOrd="0" presId="urn:microsoft.com/office/officeart/2005/8/layout/list1"/>
    <dgm:cxn modelId="{9EC80390-F955-A94B-8209-42B2320205C1}" type="presParOf" srcId="{EA4606C1-5BE4-410A-9E05-73AD8C0F4242}" destId="{CD4A4063-BAA6-4E99-97C0-741A7058A0B1}" srcOrd="0" destOrd="0" presId="urn:microsoft.com/office/officeart/2005/8/layout/list1"/>
    <dgm:cxn modelId="{10EC4818-7C1A-5C46-994E-59795F0D51A2}" type="presParOf" srcId="{EA4606C1-5BE4-410A-9E05-73AD8C0F4242}" destId="{47CC8E5D-9EA8-4E9A-BB19-66AFEEB52791}" srcOrd="1" destOrd="0" presId="urn:microsoft.com/office/officeart/2005/8/layout/list1"/>
    <dgm:cxn modelId="{35CB8902-E97A-3146-8260-C5B5A5F23974}" type="presParOf" srcId="{10B71739-C9C3-4C6C-9996-86C85224E3CB}" destId="{FF0E196B-DDD5-43B9-ADB5-3A189479714D}" srcOrd="5" destOrd="0" presId="urn:microsoft.com/office/officeart/2005/8/layout/list1"/>
    <dgm:cxn modelId="{A3F6FDAB-6589-284C-9C64-E1F0777CF007}" type="presParOf" srcId="{10B71739-C9C3-4C6C-9996-86C85224E3CB}" destId="{91C9DA00-4374-4F20-B08B-192E4580762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0DC8A63-B4BA-4988-A33D-2B011C10939B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fr-CH"/>
        </a:p>
      </dgm:t>
    </dgm:pt>
    <dgm:pt modelId="{C0C2072C-A7F9-4E69-8E0D-FC6360C7F147}">
      <dgm:prSet phldrT="[Texte]"/>
      <dgm:spPr>
        <a:solidFill>
          <a:schemeClr val="accent2"/>
        </a:solidFill>
      </dgm:spPr>
      <dgm:t>
        <a:bodyPr/>
        <a:lstStyle/>
        <a:p>
          <a:r>
            <a:rPr lang="fr-CH" dirty="0">
              <a:solidFill>
                <a:schemeClr val="tx1"/>
              </a:solidFill>
            </a:rPr>
            <a:t>Causes</a:t>
          </a:r>
        </a:p>
      </dgm:t>
    </dgm:pt>
    <dgm:pt modelId="{77A3EDFF-E907-4D2E-944C-85C82D4C959B}" type="parTrans" cxnId="{CB7744BD-38BB-4272-B79E-42EE6C9C7EBE}">
      <dgm:prSet/>
      <dgm:spPr/>
      <dgm:t>
        <a:bodyPr/>
        <a:lstStyle/>
        <a:p>
          <a:endParaRPr lang="fr-CH"/>
        </a:p>
      </dgm:t>
    </dgm:pt>
    <dgm:pt modelId="{C40FA63C-E99E-45F7-B6A4-484AC0EFD93A}" type="sibTrans" cxnId="{CB7744BD-38BB-4272-B79E-42EE6C9C7EBE}">
      <dgm:prSet/>
      <dgm:spPr/>
      <dgm:t>
        <a:bodyPr/>
        <a:lstStyle/>
        <a:p>
          <a:endParaRPr lang="fr-CH"/>
        </a:p>
      </dgm:t>
    </dgm:pt>
    <dgm:pt modelId="{C2A8D0E6-915C-485B-924C-EF3D84ACF5B3}">
      <dgm:prSet phldrT="[Texte]"/>
      <dgm:spPr/>
      <dgm:t>
        <a:bodyPr/>
        <a:lstStyle/>
        <a:p>
          <a:r>
            <a:rPr lang="fr-CH" b="0" i="0" dirty="0"/>
            <a:t>Epilepsie (</a:t>
          </a:r>
          <a:r>
            <a:rPr lang="fr-CH" b="0" i="1" dirty="0"/>
            <a:t>persistance d’</a:t>
          </a:r>
          <a:r>
            <a:rPr lang="fr-FR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une anomalie cérébrale entraînant des crises de convulsions récurrentes)</a:t>
          </a:r>
          <a:endParaRPr lang="fr-CH" b="0" i="1" dirty="0">
            <a:solidFill>
              <a:schemeClr val="tx1"/>
            </a:solidFill>
          </a:endParaRPr>
        </a:p>
      </dgm:t>
    </dgm:pt>
    <dgm:pt modelId="{8E8E22A0-0310-421D-9583-C4B034158595}" type="parTrans" cxnId="{56C3ED84-0FA9-4E57-8A87-CC0AD882A36A}">
      <dgm:prSet/>
      <dgm:spPr/>
      <dgm:t>
        <a:bodyPr/>
        <a:lstStyle/>
        <a:p>
          <a:endParaRPr lang="fr-CH"/>
        </a:p>
      </dgm:t>
    </dgm:pt>
    <dgm:pt modelId="{8D489120-912A-4E45-AD83-13BA77D0D145}" type="sibTrans" cxnId="{56C3ED84-0FA9-4E57-8A87-CC0AD882A36A}">
      <dgm:prSet/>
      <dgm:spPr/>
      <dgm:t>
        <a:bodyPr/>
        <a:lstStyle/>
        <a:p>
          <a:endParaRPr lang="fr-CH"/>
        </a:p>
      </dgm:t>
    </dgm:pt>
    <dgm:pt modelId="{24744433-F8A3-4DC7-B9F3-3CEC70BA933E}">
      <dgm:prSet phldrT="[Texte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fr-CH">
              <a:solidFill>
                <a:schemeClr val="tx1"/>
              </a:solidFill>
            </a:rPr>
            <a:t>Gestes à appliquer</a:t>
          </a:r>
          <a:endParaRPr lang="fr-CH" dirty="0">
            <a:solidFill>
              <a:schemeClr val="tx1"/>
            </a:solidFill>
          </a:endParaRPr>
        </a:p>
      </dgm:t>
    </dgm:pt>
    <dgm:pt modelId="{23F81FCB-4E8D-4395-9438-A3BA07487263}" type="parTrans" cxnId="{E44C883B-D738-4B71-A353-006072296EB9}">
      <dgm:prSet/>
      <dgm:spPr/>
      <dgm:t>
        <a:bodyPr/>
        <a:lstStyle/>
        <a:p>
          <a:endParaRPr lang="fr-CH"/>
        </a:p>
      </dgm:t>
    </dgm:pt>
    <dgm:pt modelId="{3FF56E37-2217-44FD-98A5-9B780789ED59}" type="sibTrans" cxnId="{E44C883B-D738-4B71-A353-006072296EB9}">
      <dgm:prSet/>
      <dgm:spPr/>
      <dgm:t>
        <a:bodyPr/>
        <a:lstStyle/>
        <a:p>
          <a:endParaRPr lang="fr-CH"/>
        </a:p>
      </dgm:t>
    </dgm:pt>
    <dgm:pt modelId="{B183E102-29BE-4F91-BBBE-8CC4F2FE6DA9}">
      <dgm:prSet phldrT="[Texte]"/>
      <dgm:spPr/>
      <dgm:t>
        <a:bodyPr/>
        <a:lstStyle/>
        <a:p>
          <a:r>
            <a:rPr lang="fr-CH">
              <a:solidFill>
                <a:schemeClr val="tx1"/>
              </a:solidFill>
            </a:rPr>
            <a:t>Protéger la victime</a:t>
          </a:r>
          <a:endParaRPr lang="fr-CH" dirty="0">
            <a:solidFill>
              <a:schemeClr val="tx1"/>
            </a:solidFill>
          </a:endParaRPr>
        </a:p>
      </dgm:t>
    </dgm:pt>
    <dgm:pt modelId="{8B1812F9-BF22-4659-A5D1-5FC55499863B}" type="parTrans" cxnId="{EC070B7D-4F50-4454-98B6-24E08CA25820}">
      <dgm:prSet/>
      <dgm:spPr/>
      <dgm:t>
        <a:bodyPr/>
        <a:lstStyle/>
        <a:p>
          <a:endParaRPr lang="fr-CH"/>
        </a:p>
      </dgm:t>
    </dgm:pt>
    <dgm:pt modelId="{376C771C-F13C-44AB-9E3E-FFAFFAFE055B}" type="sibTrans" cxnId="{EC070B7D-4F50-4454-98B6-24E08CA25820}">
      <dgm:prSet/>
      <dgm:spPr/>
      <dgm:t>
        <a:bodyPr/>
        <a:lstStyle/>
        <a:p>
          <a:endParaRPr lang="fr-CH"/>
        </a:p>
      </dgm:t>
    </dgm:pt>
    <dgm:pt modelId="{F24D53F3-EDF5-4BB0-A87D-01A91466D88B}">
      <dgm:prSet phldrT="[Texte]"/>
      <dgm:spPr/>
      <dgm:t>
        <a:bodyPr/>
        <a:lstStyle/>
        <a:p>
          <a:r>
            <a:rPr lang="fr-CH">
              <a:solidFill>
                <a:schemeClr val="tx1"/>
              </a:solidFill>
            </a:rPr>
            <a:t>PLS + surveillance </a:t>
          </a:r>
          <a:endParaRPr lang="fr-CH" dirty="0">
            <a:solidFill>
              <a:schemeClr val="tx1"/>
            </a:solidFill>
          </a:endParaRPr>
        </a:p>
      </dgm:t>
    </dgm:pt>
    <dgm:pt modelId="{6E9B514B-DB83-4549-969A-77635EE365EB}" type="parTrans" cxnId="{313DF51A-D68B-47E7-89CB-183D370A32A9}">
      <dgm:prSet/>
      <dgm:spPr/>
      <dgm:t>
        <a:bodyPr/>
        <a:lstStyle/>
        <a:p>
          <a:endParaRPr lang="fr-CH"/>
        </a:p>
      </dgm:t>
    </dgm:pt>
    <dgm:pt modelId="{063A2B5F-0C61-4D27-9998-5A83ACAB433D}" type="sibTrans" cxnId="{313DF51A-D68B-47E7-89CB-183D370A32A9}">
      <dgm:prSet/>
      <dgm:spPr/>
      <dgm:t>
        <a:bodyPr/>
        <a:lstStyle/>
        <a:p>
          <a:endParaRPr lang="fr-CH"/>
        </a:p>
      </dgm:t>
    </dgm:pt>
    <dgm:pt modelId="{A5851AB1-0CDD-D54E-9C9A-BC8E523EF7DA}">
      <dgm:prSet/>
      <dgm:spPr/>
      <dgm:t>
        <a:bodyPr/>
        <a:lstStyle/>
        <a:p>
          <a:r>
            <a:rPr lang="fr-CH" dirty="0"/>
            <a:t>Trauma crânien</a:t>
          </a:r>
        </a:p>
      </dgm:t>
    </dgm:pt>
    <dgm:pt modelId="{48EE42BD-BCA5-9646-A487-5DAF7556FF73}" type="parTrans" cxnId="{4D74D4DF-60FA-E744-87BD-253E4D429FB8}">
      <dgm:prSet/>
      <dgm:spPr/>
      <dgm:t>
        <a:bodyPr/>
        <a:lstStyle/>
        <a:p>
          <a:endParaRPr lang="fr-FR"/>
        </a:p>
      </dgm:t>
    </dgm:pt>
    <dgm:pt modelId="{A3AD6551-2FA9-ED47-8071-28E9115C457B}" type="sibTrans" cxnId="{4D74D4DF-60FA-E744-87BD-253E4D429FB8}">
      <dgm:prSet/>
      <dgm:spPr/>
      <dgm:t>
        <a:bodyPr/>
        <a:lstStyle/>
        <a:p>
          <a:endParaRPr lang="fr-FR"/>
        </a:p>
      </dgm:t>
    </dgm:pt>
    <dgm:pt modelId="{06386D17-F105-C74B-9911-6FD487367510}">
      <dgm:prSet/>
      <dgm:spPr/>
      <dgm:t>
        <a:bodyPr/>
        <a:lstStyle/>
        <a:p>
          <a:r>
            <a:rPr lang="fr-CH" dirty="0"/>
            <a:t>Convulsions fébriles (pédiatrie) </a:t>
          </a:r>
        </a:p>
      </dgm:t>
    </dgm:pt>
    <dgm:pt modelId="{62881029-785D-2B46-8A11-68016EE22DCE}" type="parTrans" cxnId="{9687C468-F7DF-6347-9130-5AA9ACD998A1}">
      <dgm:prSet/>
      <dgm:spPr/>
      <dgm:t>
        <a:bodyPr/>
        <a:lstStyle/>
        <a:p>
          <a:endParaRPr lang="fr-FR"/>
        </a:p>
      </dgm:t>
    </dgm:pt>
    <dgm:pt modelId="{06D014D2-CA92-034B-BBA3-CA9BBB636930}" type="sibTrans" cxnId="{9687C468-F7DF-6347-9130-5AA9ACD998A1}">
      <dgm:prSet/>
      <dgm:spPr/>
      <dgm:t>
        <a:bodyPr/>
        <a:lstStyle/>
        <a:p>
          <a:endParaRPr lang="fr-FR"/>
        </a:p>
      </dgm:t>
    </dgm:pt>
    <dgm:pt modelId="{10B71739-C9C3-4C6C-9996-86C85224E3CB}" type="pres">
      <dgm:prSet presAssocID="{60DC8A63-B4BA-4988-A33D-2B011C10939B}" presName="linear" presStyleCnt="0">
        <dgm:presLayoutVars>
          <dgm:dir/>
          <dgm:animLvl val="lvl"/>
          <dgm:resizeHandles val="exact"/>
        </dgm:presLayoutVars>
      </dgm:prSet>
      <dgm:spPr/>
    </dgm:pt>
    <dgm:pt modelId="{ABEE772C-3A69-4E09-A196-48F71502A9CB}" type="pres">
      <dgm:prSet presAssocID="{C0C2072C-A7F9-4E69-8E0D-FC6360C7F147}" presName="parentLin" presStyleCnt="0"/>
      <dgm:spPr/>
    </dgm:pt>
    <dgm:pt modelId="{F5A2C3E8-9690-44A5-BABE-C671C9929EF6}" type="pres">
      <dgm:prSet presAssocID="{C0C2072C-A7F9-4E69-8E0D-FC6360C7F147}" presName="parentLeftMargin" presStyleLbl="node1" presStyleIdx="0" presStyleCnt="2"/>
      <dgm:spPr/>
    </dgm:pt>
    <dgm:pt modelId="{B40DDFE9-4DD0-49AF-B216-3B80B4E9116A}" type="pres">
      <dgm:prSet presAssocID="{C0C2072C-A7F9-4E69-8E0D-FC6360C7F14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5EDC74E-AB93-4BDF-92F2-FBF9C5FBF596}" type="pres">
      <dgm:prSet presAssocID="{C0C2072C-A7F9-4E69-8E0D-FC6360C7F147}" presName="negativeSpace" presStyleCnt="0"/>
      <dgm:spPr/>
    </dgm:pt>
    <dgm:pt modelId="{D9E624E5-F303-4DA1-8535-DD204C62820E}" type="pres">
      <dgm:prSet presAssocID="{C0C2072C-A7F9-4E69-8E0D-FC6360C7F147}" presName="childText" presStyleLbl="conFgAcc1" presStyleIdx="0" presStyleCnt="2">
        <dgm:presLayoutVars>
          <dgm:bulletEnabled val="1"/>
        </dgm:presLayoutVars>
      </dgm:prSet>
      <dgm:spPr/>
    </dgm:pt>
    <dgm:pt modelId="{80456E2B-9B07-43A8-93E1-07045C8D7993}" type="pres">
      <dgm:prSet presAssocID="{C40FA63C-E99E-45F7-B6A4-484AC0EFD93A}" presName="spaceBetweenRectangles" presStyleCnt="0"/>
      <dgm:spPr/>
    </dgm:pt>
    <dgm:pt modelId="{EA4606C1-5BE4-410A-9E05-73AD8C0F4242}" type="pres">
      <dgm:prSet presAssocID="{24744433-F8A3-4DC7-B9F3-3CEC70BA933E}" presName="parentLin" presStyleCnt="0"/>
      <dgm:spPr/>
    </dgm:pt>
    <dgm:pt modelId="{CD4A4063-BAA6-4E99-97C0-741A7058A0B1}" type="pres">
      <dgm:prSet presAssocID="{24744433-F8A3-4DC7-B9F3-3CEC70BA933E}" presName="parentLeftMargin" presStyleLbl="node1" presStyleIdx="0" presStyleCnt="2"/>
      <dgm:spPr/>
    </dgm:pt>
    <dgm:pt modelId="{47CC8E5D-9EA8-4E9A-BB19-66AFEEB52791}" type="pres">
      <dgm:prSet presAssocID="{24744433-F8A3-4DC7-B9F3-3CEC70BA933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F0E196B-DDD5-43B9-ADB5-3A189479714D}" type="pres">
      <dgm:prSet presAssocID="{24744433-F8A3-4DC7-B9F3-3CEC70BA933E}" presName="negativeSpace" presStyleCnt="0"/>
      <dgm:spPr/>
    </dgm:pt>
    <dgm:pt modelId="{91C9DA00-4374-4F20-B08B-192E4580762E}" type="pres">
      <dgm:prSet presAssocID="{24744433-F8A3-4DC7-B9F3-3CEC70BA933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022BB07-9478-4243-8694-BBD7A8856B86}" type="presOf" srcId="{C0C2072C-A7F9-4E69-8E0D-FC6360C7F147}" destId="{B40DDFE9-4DD0-49AF-B216-3B80B4E9116A}" srcOrd="1" destOrd="0" presId="urn:microsoft.com/office/officeart/2005/8/layout/list1"/>
    <dgm:cxn modelId="{313DF51A-D68B-47E7-89CB-183D370A32A9}" srcId="{24744433-F8A3-4DC7-B9F3-3CEC70BA933E}" destId="{F24D53F3-EDF5-4BB0-A87D-01A91466D88B}" srcOrd="1" destOrd="0" parTransId="{6E9B514B-DB83-4549-969A-77635EE365EB}" sibTransId="{063A2B5F-0C61-4D27-9998-5A83ACAB433D}"/>
    <dgm:cxn modelId="{9D7BD728-80F7-4246-B23B-EC81A2CEDD05}" type="presOf" srcId="{C0C2072C-A7F9-4E69-8E0D-FC6360C7F147}" destId="{F5A2C3E8-9690-44A5-BABE-C671C9929EF6}" srcOrd="0" destOrd="0" presId="urn:microsoft.com/office/officeart/2005/8/layout/list1"/>
    <dgm:cxn modelId="{E44C883B-D738-4B71-A353-006072296EB9}" srcId="{60DC8A63-B4BA-4988-A33D-2B011C10939B}" destId="{24744433-F8A3-4DC7-B9F3-3CEC70BA933E}" srcOrd="1" destOrd="0" parTransId="{23F81FCB-4E8D-4395-9438-A3BA07487263}" sibTransId="{3FF56E37-2217-44FD-98A5-9B780789ED59}"/>
    <dgm:cxn modelId="{E011EC58-6394-9E47-ABB1-386FB4AEB9D8}" type="presOf" srcId="{24744433-F8A3-4DC7-B9F3-3CEC70BA933E}" destId="{CD4A4063-BAA6-4E99-97C0-741A7058A0B1}" srcOrd="0" destOrd="0" presId="urn:microsoft.com/office/officeart/2005/8/layout/list1"/>
    <dgm:cxn modelId="{9687C468-F7DF-6347-9130-5AA9ACD998A1}" srcId="{C0C2072C-A7F9-4E69-8E0D-FC6360C7F147}" destId="{06386D17-F105-C74B-9911-6FD487367510}" srcOrd="2" destOrd="0" parTransId="{62881029-785D-2B46-8A11-68016EE22DCE}" sibTransId="{06D014D2-CA92-034B-BBA3-CA9BBB636930}"/>
    <dgm:cxn modelId="{9E738074-978F-F245-8A01-950DE9D74098}" type="presOf" srcId="{60DC8A63-B4BA-4988-A33D-2B011C10939B}" destId="{10B71739-C9C3-4C6C-9996-86C85224E3CB}" srcOrd="0" destOrd="0" presId="urn:microsoft.com/office/officeart/2005/8/layout/list1"/>
    <dgm:cxn modelId="{EC070B7D-4F50-4454-98B6-24E08CA25820}" srcId="{24744433-F8A3-4DC7-B9F3-3CEC70BA933E}" destId="{B183E102-29BE-4F91-BBBE-8CC4F2FE6DA9}" srcOrd="0" destOrd="0" parTransId="{8B1812F9-BF22-4659-A5D1-5FC55499863B}" sibTransId="{376C771C-F13C-44AB-9E3E-FFAFFAFE055B}"/>
    <dgm:cxn modelId="{56C3ED84-0FA9-4E57-8A87-CC0AD882A36A}" srcId="{C0C2072C-A7F9-4E69-8E0D-FC6360C7F147}" destId="{C2A8D0E6-915C-485B-924C-EF3D84ACF5B3}" srcOrd="0" destOrd="0" parTransId="{8E8E22A0-0310-421D-9583-C4B034158595}" sibTransId="{8D489120-912A-4E45-AD83-13BA77D0D145}"/>
    <dgm:cxn modelId="{390C4C9A-A11F-B94E-A447-F9BA76F5EA78}" type="presOf" srcId="{F24D53F3-EDF5-4BB0-A87D-01A91466D88B}" destId="{91C9DA00-4374-4F20-B08B-192E4580762E}" srcOrd="0" destOrd="1" presId="urn:microsoft.com/office/officeart/2005/8/layout/list1"/>
    <dgm:cxn modelId="{36C402B2-94EA-D149-A5DF-B6B80775F8EE}" type="presOf" srcId="{A5851AB1-0CDD-D54E-9C9A-BC8E523EF7DA}" destId="{D9E624E5-F303-4DA1-8535-DD204C62820E}" srcOrd="0" destOrd="1" presId="urn:microsoft.com/office/officeart/2005/8/layout/list1"/>
    <dgm:cxn modelId="{CB7744BD-38BB-4272-B79E-42EE6C9C7EBE}" srcId="{60DC8A63-B4BA-4988-A33D-2B011C10939B}" destId="{C0C2072C-A7F9-4E69-8E0D-FC6360C7F147}" srcOrd="0" destOrd="0" parTransId="{77A3EDFF-E907-4D2E-944C-85C82D4C959B}" sibTransId="{C40FA63C-E99E-45F7-B6A4-484AC0EFD93A}"/>
    <dgm:cxn modelId="{4D74D4DF-60FA-E744-87BD-253E4D429FB8}" srcId="{C0C2072C-A7F9-4E69-8E0D-FC6360C7F147}" destId="{A5851AB1-0CDD-D54E-9C9A-BC8E523EF7DA}" srcOrd="1" destOrd="0" parTransId="{48EE42BD-BCA5-9646-A487-5DAF7556FF73}" sibTransId="{A3AD6551-2FA9-ED47-8071-28E9115C457B}"/>
    <dgm:cxn modelId="{BE3436E2-FC83-204B-8DE7-92D4D4158FD1}" type="presOf" srcId="{C2A8D0E6-915C-485B-924C-EF3D84ACF5B3}" destId="{D9E624E5-F303-4DA1-8535-DD204C62820E}" srcOrd="0" destOrd="0" presId="urn:microsoft.com/office/officeart/2005/8/layout/list1"/>
    <dgm:cxn modelId="{423775E3-027F-5249-8132-6B0B11D2E3E7}" type="presOf" srcId="{06386D17-F105-C74B-9911-6FD487367510}" destId="{D9E624E5-F303-4DA1-8535-DD204C62820E}" srcOrd="0" destOrd="2" presId="urn:microsoft.com/office/officeart/2005/8/layout/list1"/>
    <dgm:cxn modelId="{F004C3E6-42BC-684C-A42E-CA0FD5DAB070}" type="presOf" srcId="{24744433-F8A3-4DC7-B9F3-3CEC70BA933E}" destId="{47CC8E5D-9EA8-4E9A-BB19-66AFEEB52791}" srcOrd="1" destOrd="0" presId="urn:microsoft.com/office/officeart/2005/8/layout/list1"/>
    <dgm:cxn modelId="{5EE031EA-3FDB-364B-8828-890C9B91D72E}" type="presOf" srcId="{B183E102-29BE-4F91-BBBE-8CC4F2FE6DA9}" destId="{91C9DA00-4374-4F20-B08B-192E4580762E}" srcOrd="0" destOrd="0" presId="urn:microsoft.com/office/officeart/2005/8/layout/list1"/>
    <dgm:cxn modelId="{A7DD1A6E-FE2C-314C-B2EA-8FD200C293CE}" type="presParOf" srcId="{10B71739-C9C3-4C6C-9996-86C85224E3CB}" destId="{ABEE772C-3A69-4E09-A196-48F71502A9CB}" srcOrd="0" destOrd="0" presId="urn:microsoft.com/office/officeart/2005/8/layout/list1"/>
    <dgm:cxn modelId="{EDD291C9-A9A8-D04C-A0B7-B09340C70C20}" type="presParOf" srcId="{ABEE772C-3A69-4E09-A196-48F71502A9CB}" destId="{F5A2C3E8-9690-44A5-BABE-C671C9929EF6}" srcOrd="0" destOrd="0" presId="urn:microsoft.com/office/officeart/2005/8/layout/list1"/>
    <dgm:cxn modelId="{DD0D804E-42DE-4A48-B443-C58824005248}" type="presParOf" srcId="{ABEE772C-3A69-4E09-A196-48F71502A9CB}" destId="{B40DDFE9-4DD0-49AF-B216-3B80B4E9116A}" srcOrd="1" destOrd="0" presId="urn:microsoft.com/office/officeart/2005/8/layout/list1"/>
    <dgm:cxn modelId="{D10C8FDB-630F-4847-9B2D-F5888DA2F02A}" type="presParOf" srcId="{10B71739-C9C3-4C6C-9996-86C85224E3CB}" destId="{B5EDC74E-AB93-4BDF-92F2-FBF9C5FBF596}" srcOrd="1" destOrd="0" presId="urn:microsoft.com/office/officeart/2005/8/layout/list1"/>
    <dgm:cxn modelId="{C7D9621B-C1CC-904A-BABD-74A56A1F9D75}" type="presParOf" srcId="{10B71739-C9C3-4C6C-9996-86C85224E3CB}" destId="{D9E624E5-F303-4DA1-8535-DD204C62820E}" srcOrd="2" destOrd="0" presId="urn:microsoft.com/office/officeart/2005/8/layout/list1"/>
    <dgm:cxn modelId="{A5C3198F-FC5C-5E43-AE68-3A0AFFE98039}" type="presParOf" srcId="{10B71739-C9C3-4C6C-9996-86C85224E3CB}" destId="{80456E2B-9B07-43A8-93E1-07045C8D7993}" srcOrd="3" destOrd="0" presId="urn:microsoft.com/office/officeart/2005/8/layout/list1"/>
    <dgm:cxn modelId="{1420E484-C2E2-274E-8981-DC5A2996BEA9}" type="presParOf" srcId="{10B71739-C9C3-4C6C-9996-86C85224E3CB}" destId="{EA4606C1-5BE4-410A-9E05-73AD8C0F4242}" srcOrd="4" destOrd="0" presId="urn:microsoft.com/office/officeart/2005/8/layout/list1"/>
    <dgm:cxn modelId="{2BF55255-1619-CC4D-8ACF-4E232C243F68}" type="presParOf" srcId="{EA4606C1-5BE4-410A-9E05-73AD8C0F4242}" destId="{CD4A4063-BAA6-4E99-97C0-741A7058A0B1}" srcOrd="0" destOrd="0" presId="urn:microsoft.com/office/officeart/2005/8/layout/list1"/>
    <dgm:cxn modelId="{5444345C-EC6E-494B-82F0-05175DCDE750}" type="presParOf" srcId="{EA4606C1-5BE4-410A-9E05-73AD8C0F4242}" destId="{47CC8E5D-9EA8-4E9A-BB19-66AFEEB52791}" srcOrd="1" destOrd="0" presId="urn:microsoft.com/office/officeart/2005/8/layout/list1"/>
    <dgm:cxn modelId="{CD402CCB-9956-A348-92D1-4A80F750CAEA}" type="presParOf" srcId="{10B71739-C9C3-4C6C-9996-86C85224E3CB}" destId="{FF0E196B-DDD5-43B9-ADB5-3A189479714D}" srcOrd="5" destOrd="0" presId="urn:microsoft.com/office/officeart/2005/8/layout/list1"/>
    <dgm:cxn modelId="{E48E82F1-5CCD-4540-B211-E0A94E67C107}" type="presParOf" srcId="{10B71739-C9C3-4C6C-9996-86C85224E3CB}" destId="{91C9DA00-4374-4F20-B08B-192E4580762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0DC8A63-B4BA-4988-A33D-2B011C10939B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fr-CH"/>
        </a:p>
      </dgm:t>
    </dgm:pt>
    <dgm:pt modelId="{24744433-F8A3-4DC7-B9F3-3CEC70BA933E}">
      <dgm:prSet phldrT="[Texte]"/>
      <dgm:spPr>
        <a:solidFill>
          <a:srgbClr val="5B9BD5"/>
        </a:solidFill>
      </dgm:spPr>
      <dgm:t>
        <a:bodyPr/>
        <a:lstStyle/>
        <a:p>
          <a:r>
            <a:rPr lang="fr-CH" dirty="0">
              <a:solidFill>
                <a:schemeClr val="tx1"/>
              </a:solidFill>
            </a:rPr>
            <a:t>Gestes à appliquer</a:t>
          </a:r>
        </a:p>
      </dgm:t>
    </dgm:pt>
    <dgm:pt modelId="{23F81FCB-4E8D-4395-9438-A3BA07487263}" type="parTrans" cxnId="{E44C883B-D738-4B71-A353-006072296EB9}">
      <dgm:prSet/>
      <dgm:spPr/>
      <dgm:t>
        <a:bodyPr/>
        <a:lstStyle/>
        <a:p>
          <a:endParaRPr lang="fr-CH"/>
        </a:p>
      </dgm:t>
    </dgm:pt>
    <dgm:pt modelId="{3FF56E37-2217-44FD-98A5-9B780789ED59}" type="sibTrans" cxnId="{E44C883B-D738-4B71-A353-006072296EB9}">
      <dgm:prSet/>
      <dgm:spPr/>
      <dgm:t>
        <a:bodyPr/>
        <a:lstStyle/>
        <a:p>
          <a:endParaRPr lang="fr-CH"/>
        </a:p>
      </dgm:t>
    </dgm:pt>
    <dgm:pt modelId="{B183E102-29BE-4F91-BBBE-8CC4F2FE6DA9}">
      <dgm:prSet phldrT="[Texte]" custT="1"/>
      <dgm:spPr/>
      <dgm:t>
        <a:bodyPr/>
        <a:lstStyle/>
        <a:p>
          <a:r>
            <a:rPr lang="fr-CH" sz="2400" dirty="0"/>
            <a:t>Faire couper le courant et s’assurer que personne ne puisse le </a:t>
          </a:r>
          <a:r>
            <a:rPr lang="fr-CH" sz="2400" dirty="0" err="1"/>
            <a:t>ré-enclencher</a:t>
          </a:r>
          <a:r>
            <a:rPr lang="fr-CH" sz="2400" dirty="0"/>
            <a:t> </a:t>
          </a:r>
          <a:endParaRPr lang="fr-CH" sz="2400" dirty="0">
            <a:solidFill>
              <a:schemeClr val="tx1"/>
            </a:solidFill>
          </a:endParaRPr>
        </a:p>
      </dgm:t>
    </dgm:pt>
    <dgm:pt modelId="{8B1812F9-BF22-4659-A5D1-5FC55499863B}" type="parTrans" cxnId="{EC070B7D-4F50-4454-98B6-24E08CA25820}">
      <dgm:prSet/>
      <dgm:spPr/>
      <dgm:t>
        <a:bodyPr/>
        <a:lstStyle/>
        <a:p>
          <a:endParaRPr lang="fr-CH"/>
        </a:p>
      </dgm:t>
    </dgm:pt>
    <dgm:pt modelId="{376C771C-F13C-44AB-9E3E-FFAFFAFE055B}" type="sibTrans" cxnId="{EC070B7D-4F50-4454-98B6-24E08CA25820}">
      <dgm:prSet/>
      <dgm:spPr/>
      <dgm:t>
        <a:bodyPr/>
        <a:lstStyle/>
        <a:p>
          <a:endParaRPr lang="fr-CH"/>
        </a:p>
      </dgm:t>
    </dgm:pt>
    <dgm:pt modelId="{38752A80-4BF1-1D4E-9766-2D9653EE1115}">
      <dgm:prSet custT="1"/>
      <dgm:spPr/>
      <dgm:t>
        <a:bodyPr/>
        <a:lstStyle/>
        <a:p>
          <a:r>
            <a:rPr lang="fr-CH" sz="2400" dirty="0"/>
            <a:t>Considérer comme patient traumatisé</a:t>
          </a:r>
        </a:p>
      </dgm:t>
    </dgm:pt>
    <dgm:pt modelId="{ED2A5CCB-D88D-DD4F-A9FB-50B74685CDE3}" type="parTrans" cxnId="{6D9FB3B6-3C89-E046-A73D-D13094A1AACC}">
      <dgm:prSet/>
      <dgm:spPr/>
      <dgm:t>
        <a:bodyPr/>
        <a:lstStyle/>
        <a:p>
          <a:endParaRPr lang="fr-FR"/>
        </a:p>
      </dgm:t>
    </dgm:pt>
    <dgm:pt modelId="{DBB57D34-6066-F842-800E-1596A76B555C}" type="sibTrans" cxnId="{6D9FB3B6-3C89-E046-A73D-D13094A1AACC}">
      <dgm:prSet/>
      <dgm:spPr/>
      <dgm:t>
        <a:bodyPr/>
        <a:lstStyle/>
        <a:p>
          <a:endParaRPr lang="fr-FR"/>
        </a:p>
      </dgm:t>
    </dgm:pt>
    <dgm:pt modelId="{958FA77A-FA5C-0145-BD8F-B857089E20B8}">
      <dgm:prSet custT="1"/>
      <dgm:spPr/>
      <dgm:t>
        <a:bodyPr/>
        <a:lstStyle/>
        <a:p>
          <a:r>
            <a:rPr lang="fr-CH" sz="2400"/>
            <a:t>Ôter les vêtements</a:t>
          </a:r>
          <a:endParaRPr lang="fr-CH" sz="2400" dirty="0"/>
        </a:p>
      </dgm:t>
    </dgm:pt>
    <dgm:pt modelId="{7D400FFF-5517-504F-AC1F-006675711DDC}" type="parTrans" cxnId="{32DD0F4D-C788-034E-9512-92EC157D57B2}">
      <dgm:prSet/>
      <dgm:spPr/>
      <dgm:t>
        <a:bodyPr/>
        <a:lstStyle/>
        <a:p>
          <a:endParaRPr lang="fr-FR"/>
        </a:p>
      </dgm:t>
    </dgm:pt>
    <dgm:pt modelId="{A2812C11-69CB-8644-A9C4-36EBFD88F847}" type="sibTrans" cxnId="{32DD0F4D-C788-034E-9512-92EC157D57B2}">
      <dgm:prSet/>
      <dgm:spPr/>
      <dgm:t>
        <a:bodyPr/>
        <a:lstStyle/>
        <a:p>
          <a:endParaRPr lang="fr-FR"/>
        </a:p>
      </dgm:t>
    </dgm:pt>
    <dgm:pt modelId="{C4AA1D39-C7B1-CD43-831E-524CE6E63066}">
      <dgm:prSet custT="1"/>
      <dgm:spPr/>
      <dgm:t>
        <a:bodyPr/>
        <a:lstStyle/>
        <a:p>
          <a:r>
            <a:rPr lang="fr-CH" sz="2400" dirty="0"/>
            <a:t>Couvrir les brûlures</a:t>
          </a:r>
        </a:p>
      </dgm:t>
    </dgm:pt>
    <dgm:pt modelId="{52F37B96-6F10-8347-B836-ECB5BAEEF3CF}" type="parTrans" cxnId="{5E79811A-2EE3-8E40-9DDA-D46B3AED4407}">
      <dgm:prSet/>
      <dgm:spPr/>
      <dgm:t>
        <a:bodyPr/>
        <a:lstStyle/>
        <a:p>
          <a:endParaRPr lang="fr-FR"/>
        </a:p>
      </dgm:t>
    </dgm:pt>
    <dgm:pt modelId="{70977329-FDC4-1E4B-874B-DC8644ABC057}" type="sibTrans" cxnId="{5E79811A-2EE3-8E40-9DDA-D46B3AED4407}">
      <dgm:prSet/>
      <dgm:spPr/>
      <dgm:t>
        <a:bodyPr/>
        <a:lstStyle/>
        <a:p>
          <a:endParaRPr lang="fr-FR"/>
        </a:p>
      </dgm:t>
    </dgm:pt>
    <dgm:pt modelId="{8DDC68CC-CD34-AB49-88CB-A11F4D97A79E}">
      <dgm:prSet custT="1"/>
      <dgm:spPr/>
      <dgm:t>
        <a:bodyPr/>
        <a:lstStyle/>
        <a:p>
          <a:r>
            <a:rPr lang="fr-CH" sz="2400" dirty="0"/>
            <a:t>Chercher le point d’entrée et de sortie</a:t>
          </a:r>
        </a:p>
      </dgm:t>
    </dgm:pt>
    <dgm:pt modelId="{87943B91-F068-7B41-8ED8-15036E675F1B}" type="parTrans" cxnId="{D4E56552-E7A7-1D48-A17F-49E4700E935F}">
      <dgm:prSet/>
      <dgm:spPr/>
      <dgm:t>
        <a:bodyPr/>
        <a:lstStyle/>
        <a:p>
          <a:endParaRPr lang="fr-FR"/>
        </a:p>
      </dgm:t>
    </dgm:pt>
    <dgm:pt modelId="{C3026FE0-B954-E946-A772-55C96E05A6B6}" type="sibTrans" cxnId="{D4E56552-E7A7-1D48-A17F-49E4700E935F}">
      <dgm:prSet/>
      <dgm:spPr/>
      <dgm:t>
        <a:bodyPr/>
        <a:lstStyle/>
        <a:p>
          <a:endParaRPr lang="fr-FR"/>
        </a:p>
      </dgm:t>
    </dgm:pt>
    <dgm:pt modelId="{10B71739-C9C3-4C6C-9996-86C85224E3CB}" type="pres">
      <dgm:prSet presAssocID="{60DC8A63-B4BA-4988-A33D-2B011C10939B}" presName="linear" presStyleCnt="0">
        <dgm:presLayoutVars>
          <dgm:dir/>
          <dgm:animLvl val="lvl"/>
          <dgm:resizeHandles val="exact"/>
        </dgm:presLayoutVars>
      </dgm:prSet>
      <dgm:spPr/>
    </dgm:pt>
    <dgm:pt modelId="{EA4606C1-5BE4-410A-9E05-73AD8C0F4242}" type="pres">
      <dgm:prSet presAssocID="{24744433-F8A3-4DC7-B9F3-3CEC70BA933E}" presName="parentLin" presStyleCnt="0"/>
      <dgm:spPr/>
    </dgm:pt>
    <dgm:pt modelId="{CD4A4063-BAA6-4E99-97C0-741A7058A0B1}" type="pres">
      <dgm:prSet presAssocID="{24744433-F8A3-4DC7-B9F3-3CEC70BA933E}" presName="parentLeftMargin" presStyleLbl="node1" presStyleIdx="0" presStyleCnt="1"/>
      <dgm:spPr/>
    </dgm:pt>
    <dgm:pt modelId="{47CC8E5D-9EA8-4E9A-BB19-66AFEEB52791}" type="pres">
      <dgm:prSet presAssocID="{24744433-F8A3-4DC7-B9F3-3CEC70BA933E}" presName="parentText" presStyleLbl="node1" presStyleIdx="0" presStyleCnt="1" custScaleX="102092" custScaleY="81184">
        <dgm:presLayoutVars>
          <dgm:chMax val="0"/>
          <dgm:bulletEnabled val="1"/>
        </dgm:presLayoutVars>
      </dgm:prSet>
      <dgm:spPr/>
    </dgm:pt>
    <dgm:pt modelId="{FF0E196B-DDD5-43B9-ADB5-3A189479714D}" type="pres">
      <dgm:prSet presAssocID="{24744433-F8A3-4DC7-B9F3-3CEC70BA933E}" presName="negativeSpace" presStyleCnt="0"/>
      <dgm:spPr/>
    </dgm:pt>
    <dgm:pt modelId="{91C9DA00-4374-4F20-B08B-192E4580762E}" type="pres">
      <dgm:prSet presAssocID="{24744433-F8A3-4DC7-B9F3-3CEC70BA933E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5E79811A-2EE3-8E40-9DDA-D46B3AED4407}" srcId="{24744433-F8A3-4DC7-B9F3-3CEC70BA933E}" destId="{C4AA1D39-C7B1-CD43-831E-524CE6E63066}" srcOrd="3" destOrd="0" parTransId="{52F37B96-6F10-8347-B836-ECB5BAEEF3CF}" sibTransId="{70977329-FDC4-1E4B-874B-DC8644ABC057}"/>
    <dgm:cxn modelId="{E44C883B-D738-4B71-A353-006072296EB9}" srcId="{60DC8A63-B4BA-4988-A33D-2B011C10939B}" destId="{24744433-F8A3-4DC7-B9F3-3CEC70BA933E}" srcOrd="0" destOrd="0" parTransId="{23F81FCB-4E8D-4395-9438-A3BA07487263}" sibTransId="{3FF56E37-2217-44FD-98A5-9B780789ED59}"/>
    <dgm:cxn modelId="{32DD0F4D-C788-034E-9512-92EC157D57B2}" srcId="{24744433-F8A3-4DC7-B9F3-3CEC70BA933E}" destId="{958FA77A-FA5C-0145-BD8F-B857089E20B8}" srcOrd="2" destOrd="0" parTransId="{7D400FFF-5517-504F-AC1F-006675711DDC}" sibTransId="{A2812C11-69CB-8644-A9C4-36EBFD88F847}"/>
    <dgm:cxn modelId="{D4E56552-E7A7-1D48-A17F-49E4700E935F}" srcId="{24744433-F8A3-4DC7-B9F3-3CEC70BA933E}" destId="{8DDC68CC-CD34-AB49-88CB-A11F4D97A79E}" srcOrd="4" destOrd="0" parTransId="{87943B91-F068-7B41-8ED8-15036E675F1B}" sibTransId="{C3026FE0-B954-E946-A772-55C96E05A6B6}"/>
    <dgm:cxn modelId="{E011EC58-6394-9E47-ABB1-386FB4AEB9D8}" type="presOf" srcId="{24744433-F8A3-4DC7-B9F3-3CEC70BA933E}" destId="{CD4A4063-BAA6-4E99-97C0-741A7058A0B1}" srcOrd="0" destOrd="0" presId="urn:microsoft.com/office/officeart/2005/8/layout/list1"/>
    <dgm:cxn modelId="{39F59C6E-D310-1949-ADA8-92AA5C127B8A}" type="presOf" srcId="{958FA77A-FA5C-0145-BD8F-B857089E20B8}" destId="{91C9DA00-4374-4F20-B08B-192E4580762E}" srcOrd="0" destOrd="2" presId="urn:microsoft.com/office/officeart/2005/8/layout/list1"/>
    <dgm:cxn modelId="{9E738074-978F-F245-8A01-950DE9D74098}" type="presOf" srcId="{60DC8A63-B4BA-4988-A33D-2B011C10939B}" destId="{10B71739-C9C3-4C6C-9996-86C85224E3CB}" srcOrd="0" destOrd="0" presId="urn:microsoft.com/office/officeart/2005/8/layout/list1"/>
    <dgm:cxn modelId="{EC070B7D-4F50-4454-98B6-24E08CA25820}" srcId="{24744433-F8A3-4DC7-B9F3-3CEC70BA933E}" destId="{B183E102-29BE-4F91-BBBE-8CC4F2FE6DA9}" srcOrd="0" destOrd="0" parTransId="{8B1812F9-BF22-4659-A5D1-5FC55499863B}" sibTransId="{376C771C-F13C-44AB-9E3E-FFAFFAFE055B}"/>
    <dgm:cxn modelId="{C193598F-2D2B-A14D-863E-96400EA0EFBF}" type="presOf" srcId="{C4AA1D39-C7B1-CD43-831E-524CE6E63066}" destId="{91C9DA00-4374-4F20-B08B-192E4580762E}" srcOrd="0" destOrd="3" presId="urn:microsoft.com/office/officeart/2005/8/layout/list1"/>
    <dgm:cxn modelId="{73864AA5-3A6D-2C4A-A308-DC017C4ADD12}" type="presOf" srcId="{8DDC68CC-CD34-AB49-88CB-A11F4D97A79E}" destId="{91C9DA00-4374-4F20-B08B-192E4580762E}" srcOrd="0" destOrd="4" presId="urn:microsoft.com/office/officeart/2005/8/layout/list1"/>
    <dgm:cxn modelId="{6D9FB3B6-3C89-E046-A73D-D13094A1AACC}" srcId="{24744433-F8A3-4DC7-B9F3-3CEC70BA933E}" destId="{38752A80-4BF1-1D4E-9766-2D9653EE1115}" srcOrd="1" destOrd="0" parTransId="{ED2A5CCB-D88D-DD4F-A9FB-50B74685CDE3}" sibTransId="{DBB57D34-6066-F842-800E-1596A76B555C}"/>
    <dgm:cxn modelId="{45246BE6-0317-AD4B-BEE5-1945774878F5}" type="presOf" srcId="{38752A80-4BF1-1D4E-9766-2D9653EE1115}" destId="{91C9DA00-4374-4F20-B08B-192E4580762E}" srcOrd="0" destOrd="1" presId="urn:microsoft.com/office/officeart/2005/8/layout/list1"/>
    <dgm:cxn modelId="{F004C3E6-42BC-684C-A42E-CA0FD5DAB070}" type="presOf" srcId="{24744433-F8A3-4DC7-B9F3-3CEC70BA933E}" destId="{47CC8E5D-9EA8-4E9A-BB19-66AFEEB52791}" srcOrd="1" destOrd="0" presId="urn:microsoft.com/office/officeart/2005/8/layout/list1"/>
    <dgm:cxn modelId="{5EE031EA-3FDB-364B-8828-890C9B91D72E}" type="presOf" srcId="{B183E102-29BE-4F91-BBBE-8CC4F2FE6DA9}" destId="{91C9DA00-4374-4F20-B08B-192E4580762E}" srcOrd="0" destOrd="0" presId="urn:microsoft.com/office/officeart/2005/8/layout/list1"/>
    <dgm:cxn modelId="{1420E484-C2E2-274E-8981-DC5A2996BEA9}" type="presParOf" srcId="{10B71739-C9C3-4C6C-9996-86C85224E3CB}" destId="{EA4606C1-5BE4-410A-9E05-73AD8C0F4242}" srcOrd="0" destOrd="0" presId="urn:microsoft.com/office/officeart/2005/8/layout/list1"/>
    <dgm:cxn modelId="{2BF55255-1619-CC4D-8ACF-4E232C243F68}" type="presParOf" srcId="{EA4606C1-5BE4-410A-9E05-73AD8C0F4242}" destId="{CD4A4063-BAA6-4E99-97C0-741A7058A0B1}" srcOrd="0" destOrd="0" presId="urn:microsoft.com/office/officeart/2005/8/layout/list1"/>
    <dgm:cxn modelId="{5444345C-EC6E-494B-82F0-05175DCDE750}" type="presParOf" srcId="{EA4606C1-5BE4-410A-9E05-73AD8C0F4242}" destId="{47CC8E5D-9EA8-4E9A-BB19-66AFEEB52791}" srcOrd="1" destOrd="0" presId="urn:microsoft.com/office/officeart/2005/8/layout/list1"/>
    <dgm:cxn modelId="{CD402CCB-9956-A348-92D1-4A80F750CAEA}" type="presParOf" srcId="{10B71739-C9C3-4C6C-9996-86C85224E3CB}" destId="{FF0E196B-DDD5-43B9-ADB5-3A189479714D}" srcOrd="1" destOrd="0" presId="urn:microsoft.com/office/officeart/2005/8/layout/list1"/>
    <dgm:cxn modelId="{E48E82F1-5CCD-4540-B211-E0A94E67C107}" type="presParOf" srcId="{10B71739-C9C3-4C6C-9996-86C85224E3CB}" destId="{91C9DA00-4374-4F20-B08B-192E4580762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0DC8A63-B4BA-4988-A33D-2B011C10939B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fr-CH"/>
        </a:p>
      </dgm:t>
    </dgm:pt>
    <dgm:pt modelId="{C0C2072C-A7F9-4E69-8E0D-FC6360C7F147}">
      <dgm:prSet phldrT="[Texte]"/>
      <dgm:spPr>
        <a:solidFill>
          <a:srgbClr val="FFC000"/>
        </a:solidFill>
      </dgm:spPr>
      <dgm:t>
        <a:bodyPr/>
        <a:lstStyle/>
        <a:p>
          <a:r>
            <a:rPr lang="fr-CH" dirty="0">
              <a:solidFill>
                <a:schemeClr val="tx1"/>
              </a:solidFill>
            </a:rPr>
            <a:t>Causes</a:t>
          </a:r>
        </a:p>
      </dgm:t>
    </dgm:pt>
    <dgm:pt modelId="{77A3EDFF-E907-4D2E-944C-85C82D4C959B}" type="parTrans" cxnId="{CB7744BD-38BB-4272-B79E-42EE6C9C7EBE}">
      <dgm:prSet/>
      <dgm:spPr/>
      <dgm:t>
        <a:bodyPr/>
        <a:lstStyle/>
        <a:p>
          <a:endParaRPr lang="fr-CH"/>
        </a:p>
      </dgm:t>
    </dgm:pt>
    <dgm:pt modelId="{C40FA63C-E99E-45F7-B6A4-484AC0EFD93A}" type="sibTrans" cxnId="{CB7744BD-38BB-4272-B79E-42EE6C9C7EBE}">
      <dgm:prSet/>
      <dgm:spPr/>
      <dgm:t>
        <a:bodyPr/>
        <a:lstStyle/>
        <a:p>
          <a:endParaRPr lang="fr-CH"/>
        </a:p>
      </dgm:t>
    </dgm:pt>
    <dgm:pt modelId="{C2A8D0E6-915C-485B-924C-EF3D84ACF5B3}">
      <dgm:prSet phldrT="[Texte]"/>
      <dgm:spPr/>
      <dgm:t>
        <a:bodyPr/>
        <a:lstStyle/>
        <a:p>
          <a:r>
            <a:rPr lang="fr-CH" b="0" i="0" u="none" dirty="0"/>
            <a:t>« </a:t>
          </a:r>
          <a:r>
            <a:rPr lang="fr-CH" b="0" i="1" u="none" dirty="0"/>
            <a:t>Agression de l’organisme par un agent physique, psychique, émotionnel entraînant un déséquilibre qui doit être compensé par un travail d’adaptation </a:t>
          </a:r>
          <a:r>
            <a:rPr lang="fr-CH" b="0" i="0" u="none" dirty="0"/>
            <a:t>» Hans Selye 1936</a:t>
          </a:r>
          <a:endParaRPr lang="fr-CH" b="0" i="1" dirty="0">
            <a:solidFill>
              <a:schemeClr val="tx1"/>
            </a:solidFill>
          </a:endParaRPr>
        </a:p>
      </dgm:t>
    </dgm:pt>
    <dgm:pt modelId="{8E8E22A0-0310-421D-9583-C4B034158595}" type="parTrans" cxnId="{56C3ED84-0FA9-4E57-8A87-CC0AD882A36A}">
      <dgm:prSet/>
      <dgm:spPr/>
      <dgm:t>
        <a:bodyPr/>
        <a:lstStyle/>
        <a:p>
          <a:endParaRPr lang="fr-CH"/>
        </a:p>
      </dgm:t>
    </dgm:pt>
    <dgm:pt modelId="{8D489120-912A-4E45-AD83-13BA77D0D145}" type="sibTrans" cxnId="{56C3ED84-0FA9-4E57-8A87-CC0AD882A36A}">
      <dgm:prSet/>
      <dgm:spPr/>
      <dgm:t>
        <a:bodyPr/>
        <a:lstStyle/>
        <a:p>
          <a:endParaRPr lang="fr-CH"/>
        </a:p>
      </dgm:t>
    </dgm:pt>
    <dgm:pt modelId="{24744433-F8A3-4DC7-B9F3-3CEC70BA933E}">
      <dgm:prSet phldrT="[Texte]"/>
      <dgm:spPr/>
      <dgm:t>
        <a:bodyPr/>
        <a:lstStyle/>
        <a:p>
          <a:r>
            <a:rPr lang="fr-CH">
              <a:solidFill>
                <a:schemeClr val="tx1"/>
              </a:solidFill>
            </a:rPr>
            <a:t>Gestes à appliquer</a:t>
          </a:r>
          <a:endParaRPr lang="fr-CH" dirty="0">
            <a:solidFill>
              <a:schemeClr val="tx1"/>
            </a:solidFill>
          </a:endParaRPr>
        </a:p>
      </dgm:t>
    </dgm:pt>
    <dgm:pt modelId="{23F81FCB-4E8D-4395-9438-A3BA07487263}" type="parTrans" cxnId="{E44C883B-D738-4B71-A353-006072296EB9}">
      <dgm:prSet/>
      <dgm:spPr/>
      <dgm:t>
        <a:bodyPr/>
        <a:lstStyle/>
        <a:p>
          <a:endParaRPr lang="fr-CH"/>
        </a:p>
      </dgm:t>
    </dgm:pt>
    <dgm:pt modelId="{3FF56E37-2217-44FD-98A5-9B780789ED59}" type="sibTrans" cxnId="{E44C883B-D738-4B71-A353-006072296EB9}">
      <dgm:prSet/>
      <dgm:spPr/>
      <dgm:t>
        <a:bodyPr/>
        <a:lstStyle/>
        <a:p>
          <a:endParaRPr lang="fr-CH"/>
        </a:p>
      </dgm:t>
    </dgm:pt>
    <dgm:pt modelId="{B183E102-29BE-4F91-BBBE-8CC4F2FE6DA9}">
      <dgm:prSet phldrT="[Texte]"/>
      <dgm:spPr/>
      <dgm:t>
        <a:bodyPr/>
        <a:lstStyle/>
        <a:p>
          <a:r>
            <a:rPr lang="fr-CH" dirty="0">
              <a:solidFill>
                <a:schemeClr val="tx1"/>
              </a:solidFill>
            </a:rPr>
            <a:t>Reconnaître : Identifier réaction dépassée/ </a:t>
          </a:r>
          <a:r>
            <a:rPr lang="fr-CH" dirty="0" err="1">
              <a:solidFill>
                <a:schemeClr val="tx1"/>
              </a:solidFill>
            </a:rPr>
            <a:t>sy</a:t>
          </a:r>
          <a:r>
            <a:rPr lang="fr-CH" dirty="0">
              <a:solidFill>
                <a:schemeClr val="tx1"/>
              </a:solidFill>
            </a:rPr>
            <a:t>. </a:t>
          </a:r>
          <a:r>
            <a:rPr lang="fr-CH" dirty="0" err="1">
              <a:solidFill>
                <a:schemeClr val="tx1"/>
              </a:solidFill>
            </a:rPr>
            <a:t>psychotraumatique</a:t>
          </a:r>
          <a:endParaRPr lang="fr-CH" dirty="0">
            <a:solidFill>
              <a:schemeClr val="tx1"/>
            </a:solidFill>
          </a:endParaRPr>
        </a:p>
      </dgm:t>
    </dgm:pt>
    <dgm:pt modelId="{8B1812F9-BF22-4659-A5D1-5FC55499863B}" type="parTrans" cxnId="{EC070B7D-4F50-4454-98B6-24E08CA25820}">
      <dgm:prSet/>
      <dgm:spPr/>
      <dgm:t>
        <a:bodyPr/>
        <a:lstStyle/>
        <a:p>
          <a:endParaRPr lang="fr-CH"/>
        </a:p>
      </dgm:t>
    </dgm:pt>
    <dgm:pt modelId="{376C771C-F13C-44AB-9E3E-FFAFFAFE055B}" type="sibTrans" cxnId="{EC070B7D-4F50-4454-98B6-24E08CA25820}">
      <dgm:prSet/>
      <dgm:spPr/>
      <dgm:t>
        <a:bodyPr/>
        <a:lstStyle/>
        <a:p>
          <a:endParaRPr lang="fr-CH"/>
        </a:p>
      </dgm:t>
    </dgm:pt>
    <dgm:pt modelId="{F24D53F3-EDF5-4BB0-A87D-01A91466D88B}">
      <dgm:prSet phldrT="[Texte]"/>
      <dgm:spPr/>
      <dgm:t>
        <a:bodyPr/>
        <a:lstStyle/>
        <a:p>
          <a:r>
            <a:rPr lang="fr-CH" dirty="0">
              <a:solidFill>
                <a:schemeClr val="tx1"/>
              </a:solidFill>
            </a:rPr>
            <a:t>Débriefing, soutien par les pairs, soutien médico-psychologique (Care Team/spécialiste)</a:t>
          </a:r>
        </a:p>
      </dgm:t>
    </dgm:pt>
    <dgm:pt modelId="{6E9B514B-DB83-4549-969A-77635EE365EB}" type="parTrans" cxnId="{313DF51A-D68B-47E7-89CB-183D370A32A9}">
      <dgm:prSet/>
      <dgm:spPr/>
      <dgm:t>
        <a:bodyPr/>
        <a:lstStyle/>
        <a:p>
          <a:endParaRPr lang="fr-CH"/>
        </a:p>
      </dgm:t>
    </dgm:pt>
    <dgm:pt modelId="{063A2B5F-0C61-4D27-9998-5A83ACAB433D}" type="sibTrans" cxnId="{313DF51A-D68B-47E7-89CB-183D370A32A9}">
      <dgm:prSet/>
      <dgm:spPr/>
      <dgm:t>
        <a:bodyPr/>
        <a:lstStyle/>
        <a:p>
          <a:endParaRPr lang="fr-CH"/>
        </a:p>
      </dgm:t>
    </dgm:pt>
    <dgm:pt modelId="{3B17F30F-1F80-494A-91AC-5B6EDA179E25}">
      <dgm:prSet phldrT="[Texte]"/>
      <dgm:spPr/>
      <dgm:t>
        <a:bodyPr/>
        <a:lstStyle/>
        <a:p>
          <a:r>
            <a:rPr lang="fr-CH" b="0" i="1" dirty="0">
              <a:solidFill>
                <a:schemeClr val="tx1"/>
              </a:solidFill>
            </a:rPr>
            <a:t>Adapté : alarme, mobilisation, défense</a:t>
          </a:r>
        </a:p>
      </dgm:t>
    </dgm:pt>
    <dgm:pt modelId="{3E02B695-C069-F547-B449-02841D7F31C0}" type="parTrans" cxnId="{B326811F-4D6A-6245-AD97-2E9B41211556}">
      <dgm:prSet/>
      <dgm:spPr/>
      <dgm:t>
        <a:bodyPr/>
        <a:lstStyle/>
        <a:p>
          <a:endParaRPr lang="fr-FR"/>
        </a:p>
      </dgm:t>
    </dgm:pt>
    <dgm:pt modelId="{E8C683A2-FA6E-074D-AEA1-EE4EA7919C02}" type="sibTrans" cxnId="{B326811F-4D6A-6245-AD97-2E9B41211556}">
      <dgm:prSet/>
      <dgm:spPr/>
      <dgm:t>
        <a:bodyPr/>
        <a:lstStyle/>
        <a:p>
          <a:endParaRPr lang="fr-FR"/>
        </a:p>
      </dgm:t>
    </dgm:pt>
    <dgm:pt modelId="{1EAF0D17-4B7C-0244-9B4F-20A769A93D66}">
      <dgm:prSet phldrT="[Texte]"/>
      <dgm:spPr/>
      <dgm:t>
        <a:bodyPr/>
        <a:lstStyle/>
        <a:p>
          <a:r>
            <a:rPr lang="fr-CH" b="0" i="1" dirty="0">
              <a:solidFill>
                <a:schemeClr val="tx1"/>
              </a:solidFill>
            </a:rPr>
            <a:t>Réaction normale d’adaptation </a:t>
          </a:r>
        </a:p>
      </dgm:t>
    </dgm:pt>
    <dgm:pt modelId="{7BB3F8F6-78C8-F546-BFB5-F48F0AB78EE6}" type="parTrans" cxnId="{B27B9B97-0FA7-7E45-AA70-32AFDC543E7F}">
      <dgm:prSet/>
      <dgm:spPr/>
      <dgm:t>
        <a:bodyPr/>
        <a:lstStyle/>
        <a:p>
          <a:endParaRPr lang="fr-FR"/>
        </a:p>
      </dgm:t>
    </dgm:pt>
    <dgm:pt modelId="{4F6E91A7-1C60-BD40-9F4B-2FB41B280703}" type="sibTrans" cxnId="{B27B9B97-0FA7-7E45-AA70-32AFDC543E7F}">
      <dgm:prSet/>
      <dgm:spPr/>
      <dgm:t>
        <a:bodyPr/>
        <a:lstStyle/>
        <a:p>
          <a:endParaRPr lang="fr-FR"/>
        </a:p>
      </dgm:t>
    </dgm:pt>
    <dgm:pt modelId="{3556FC6A-3669-0244-95FE-3BD618279BCB}">
      <dgm:prSet phldrT="[Texte]"/>
      <dgm:spPr/>
      <dgm:t>
        <a:bodyPr/>
        <a:lstStyle/>
        <a:p>
          <a:r>
            <a:rPr lang="fr-CH" b="0" i="1" dirty="0">
              <a:solidFill>
                <a:schemeClr val="tx1"/>
              </a:solidFill>
            </a:rPr>
            <a:t>Différé: à distance de l’événement </a:t>
          </a:r>
        </a:p>
      </dgm:t>
    </dgm:pt>
    <dgm:pt modelId="{7B7526FB-669B-3047-8752-157EA3626C85}" type="parTrans" cxnId="{6AACEF4E-3D44-8949-B233-B825F9102D7A}">
      <dgm:prSet/>
      <dgm:spPr/>
      <dgm:t>
        <a:bodyPr/>
        <a:lstStyle/>
        <a:p>
          <a:endParaRPr lang="fr-FR"/>
        </a:p>
      </dgm:t>
    </dgm:pt>
    <dgm:pt modelId="{9531FFF8-A385-6548-B861-C81F8C29C849}" type="sibTrans" cxnId="{6AACEF4E-3D44-8949-B233-B825F9102D7A}">
      <dgm:prSet/>
      <dgm:spPr/>
      <dgm:t>
        <a:bodyPr/>
        <a:lstStyle/>
        <a:p>
          <a:endParaRPr lang="fr-FR"/>
        </a:p>
      </dgm:t>
    </dgm:pt>
    <dgm:pt modelId="{0785FDE8-EDD8-6241-9096-078C188AFF2B}">
      <dgm:prSet phldrT="[Texte]"/>
      <dgm:spPr/>
      <dgm:t>
        <a:bodyPr/>
        <a:lstStyle/>
        <a:p>
          <a:r>
            <a:rPr lang="fr-CH" b="0" i="1" dirty="0">
              <a:solidFill>
                <a:schemeClr val="tx1"/>
              </a:solidFill>
            </a:rPr>
            <a:t>Dépassé: sidération, agitation, fuite, automatismes répétitifs</a:t>
          </a:r>
        </a:p>
      </dgm:t>
    </dgm:pt>
    <dgm:pt modelId="{EFB5DE8A-9ECB-734A-B83A-6A05C8D9520C}" type="parTrans" cxnId="{7FBDACBC-890C-FB4F-846A-1E0B289E49AB}">
      <dgm:prSet/>
      <dgm:spPr/>
      <dgm:t>
        <a:bodyPr/>
        <a:lstStyle/>
        <a:p>
          <a:endParaRPr lang="fr-FR"/>
        </a:p>
      </dgm:t>
    </dgm:pt>
    <dgm:pt modelId="{E9BC7D1B-0CD2-6641-AC15-7CCE3B101467}" type="sibTrans" cxnId="{7FBDACBC-890C-FB4F-846A-1E0B289E49AB}">
      <dgm:prSet/>
      <dgm:spPr/>
      <dgm:t>
        <a:bodyPr/>
        <a:lstStyle/>
        <a:p>
          <a:endParaRPr lang="fr-FR"/>
        </a:p>
      </dgm:t>
    </dgm:pt>
    <dgm:pt modelId="{EC0E72C2-5101-4F4B-894B-08E1A3250C18}">
      <dgm:prSet phldrT="[Texte]"/>
      <dgm:spPr/>
      <dgm:t>
        <a:bodyPr/>
        <a:lstStyle/>
        <a:p>
          <a:r>
            <a:rPr lang="fr-CH" b="0" i="1" dirty="0">
              <a:solidFill>
                <a:schemeClr val="tx1"/>
              </a:solidFill>
            </a:rPr>
            <a:t>syndrome </a:t>
          </a:r>
          <a:r>
            <a:rPr lang="fr-CH" b="0" i="1" dirty="0" err="1">
              <a:solidFill>
                <a:schemeClr val="tx1"/>
              </a:solidFill>
            </a:rPr>
            <a:t>psychotraumatique</a:t>
          </a:r>
          <a:r>
            <a:rPr lang="fr-CH" b="0" i="1" dirty="0">
              <a:solidFill>
                <a:schemeClr val="tx1"/>
              </a:solidFill>
            </a:rPr>
            <a:t> </a:t>
          </a:r>
        </a:p>
      </dgm:t>
    </dgm:pt>
    <dgm:pt modelId="{8FC83CC4-B356-A742-90A8-364E678B5B48}" type="parTrans" cxnId="{117BAA23-30EC-634C-B289-EE3EF328D0D6}">
      <dgm:prSet/>
      <dgm:spPr/>
      <dgm:t>
        <a:bodyPr/>
        <a:lstStyle/>
        <a:p>
          <a:endParaRPr lang="fr-FR"/>
        </a:p>
      </dgm:t>
    </dgm:pt>
    <dgm:pt modelId="{D0498266-D3B1-3E43-8AE0-0112D4553D6B}" type="sibTrans" cxnId="{117BAA23-30EC-634C-B289-EE3EF328D0D6}">
      <dgm:prSet/>
      <dgm:spPr/>
      <dgm:t>
        <a:bodyPr/>
        <a:lstStyle/>
        <a:p>
          <a:endParaRPr lang="fr-FR"/>
        </a:p>
      </dgm:t>
    </dgm:pt>
    <dgm:pt modelId="{7AF7527A-2F72-7447-860E-E171278704F7}">
      <dgm:prSet phldrT="[Texte]"/>
      <dgm:spPr/>
      <dgm:t>
        <a:bodyPr/>
        <a:lstStyle/>
        <a:p>
          <a:r>
            <a:rPr lang="fr-CH" b="0" i="1" dirty="0">
              <a:solidFill>
                <a:schemeClr val="tx1"/>
              </a:solidFill>
            </a:rPr>
            <a:t>flashback, cauchemars</a:t>
          </a:r>
        </a:p>
      </dgm:t>
    </dgm:pt>
    <dgm:pt modelId="{C927CDBF-6CDB-2049-942D-A47FA6A7A6CF}" type="parTrans" cxnId="{0C71ACFF-51B0-2E43-91A7-C23A38268A8D}">
      <dgm:prSet/>
      <dgm:spPr/>
      <dgm:t>
        <a:bodyPr/>
        <a:lstStyle/>
        <a:p>
          <a:endParaRPr lang="fr-FR"/>
        </a:p>
      </dgm:t>
    </dgm:pt>
    <dgm:pt modelId="{D6F995B8-4AAD-5145-9DF6-0901042CECA2}" type="sibTrans" cxnId="{0C71ACFF-51B0-2E43-91A7-C23A38268A8D}">
      <dgm:prSet/>
      <dgm:spPr/>
      <dgm:t>
        <a:bodyPr/>
        <a:lstStyle/>
        <a:p>
          <a:endParaRPr lang="fr-FR"/>
        </a:p>
      </dgm:t>
    </dgm:pt>
    <dgm:pt modelId="{2744B39D-67BE-6F4A-9623-8CA3E3F31861}">
      <dgm:prSet phldrT="[Texte]"/>
      <dgm:spPr/>
      <dgm:t>
        <a:bodyPr/>
        <a:lstStyle/>
        <a:p>
          <a:r>
            <a:rPr lang="fr-CH" dirty="0">
              <a:solidFill>
                <a:schemeClr val="tx1"/>
              </a:solidFill>
            </a:rPr>
            <a:t>Prévenir, former, entraîner</a:t>
          </a:r>
        </a:p>
      </dgm:t>
    </dgm:pt>
    <dgm:pt modelId="{FAB9D028-D40A-3A4F-8731-FFBB2B5A46C2}" type="parTrans" cxnId="{B7CA3180-54D4-9146-9612-9E96E86FB086}">
      <dgm:prSet/>
      <dgm:spPr/>
      <dgm:t>
        <a:bodyPr/>
        <a:lstStyle/>
        <a:p>
          <a:endParaRPr lang="fr-FR"/>
        </a:p>
      </dgm:t>
    </dgm:pt>
    <dgm:pt modelId="{91CFBB1C-14B1-7245-9A10-1503E0391DFC}" type="sibTrans" cxnId="{B7CA3180-54D4-9146-9612-9E96E86FB086}">
      <dgm:prSet/>
      <dgm:spPr/>
      <dgm:t>
        <a:bodyPr/>
        <a:lstStyle/>
        <a:p>
          <a:endParaRPr lang="fr-FR"/>
        </a:p>
      </dgm:t>
    </dgm:pt>
    <dgm:pt modelId="{10B71739-C9C3-4C6C-9996-86C85224E3CB}" type="pres">
      <dgm:prSet presAssocID="{60DC8A63-B4BA-4988-A33D-2B011C10939B}" presName="linear" presStyleCnt="0">
        <dgm:presLayoutVars>
          <dgm:dir/>
          <dgm:animLvl val="lvl"/>
          <dgm:resizeHandles val="exact"/>
        </dgm:presLayoutVars>
      </dgm:prSet>
      <dgm:spPr/>
    </dgm:pt>
    <dgm:pt modelId="{ABEE772C-3A69-4E09-A196-48F71502A9CB}" type="pres">
      <dgm:prSet presAssocID="{C0C2072C-A7F9-4E69-8E0D-FC6360C7F147}" presName="parentLin" presStyleCnt="0"/>
      <dgm:spPr/>
    </dgm:pt>
    <dgm:pt modelId="{F5A2C3E8-9690-44A5-BABE-C671C9929EF6}" type="pres">
      <dgm:prSet presAssocID="{C0C2072C-A7F9-4E69-8E0D-FC6360C7F147}" presName="parentLeftMargin" presStyleLbl="node1" presStyleIdx="0" presStyleCnt="2"/>
      <dgm:spPr/>
    </dgm:pt>
    <dgm:pt modelId="{B40DDFE9-4DD0-49AF-B216-3B80B4E9116A}" type="pres">
      <dgm:prSet presAssocID="{C0C2072C-A7F9-4E69-8E0D-FC6360C7F14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5EDC74E-AB93-4BDF-92F2-FBF9C5FBF596}" type="pres">
      <dgm:prSet presAssocID="{C0C2072C-A7F9-4E69-8E0D-FC6360C7F147}" presName="negativeSpace" presStyleCnt="0"/>
      <dgm:spPr/>
    </dgm:pt>
    <dgm:pt modelId="{D9E624E5-F303-4DA1-8535-DD204C62820E}" type="pres">
      <dgm:prSet presAssocID="{C0C2072C-A7F9-4E69-8E0D-FC6360C7F147}" presName="childText" presStyleLbl="conFgAcc1" presStyleIdx="0" presStyleCnt="2">
        <dgm:presLayoutVars>
          <dgm:bulletEnabled val="1"/>
        </dgm:presLayoutVars>
      </dgm:prSet>
      <dgm:spPr/>
    </dgm:pt>
    <dgm:pt modelId="{80456E2B-9B07-43A8-93E1-07045C8D7993}" type="pres">
      <dgm:prSet presAssocID="{C40FA63C-E99E-45F7-B6A4-484AC0EFD93A}" presName="spaceBetweenRectangles" presStyleCnt="0"/>
      <dgm:spPr/>
    </dgm:pt>
    <dgm:pt modelId="{EA4606C1-5BE4-410A-9E05-73AD8C0F4242}" type="pres">
      <dgm:prSet presAssocID="{24744433-F8A3-4DC7-B9F3-3CEC70BA933E}" presName="parentLin" presStyleCnt="0"/>
      <dgm:spPr/>
    </dgm:pt>
    <dgm:pt modelId="{CD4A4063-BAA6-4E99-97C0-741A7058A0B1}" type="pres">
      <dgm:prSet presAssocID="{24744433-F8A3-4DC7-B9F3-3CEC70BA933E}" presName="parentLeftMargin" presStyleLbl="node1" presStyleIdx="0" presStyleCnt="2"/>
      <dgm:spPr/>
    </dgm:pt>
    <dgm:pt modelId="{47CC8E5D-9EA8-4E9A-BB19-66AFEEB52791}" type="pres">
      <dgm:prSet presAssocID="{24744433-F8A3-4DC7-B9F3-3CEC70BA933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F0E196B-DDD5-43B9-ADB5-3A189479714D}" type="pres">
      <dgm:prSet presAssocID="{24744433-F8A3-4DC7-B9F3-3CEC70BA933E}" presName="negativeSpace" presStyleCnt="0"/>
      <dgm:spPr/>
    </dgm:pt>
    <dgm:pt modelId="{91C9DA00-4374-4F20-B08B-192E4580762E}" type="pres">
      <dgm:prSet presAssocID="{24744433-F8A3-4DC7-B9F3-3CEC70BA933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C4B6B13-6775-D443-B92F-3E0428DA342D}" type="presOf" srcId="{3B17F30F-1F80-494A-91AC-5B6EDA179E25}" destId="{D9E624E5-F303-4DA1-8535-DD204C62820E}" srcOrd="0" destOrd="2" presId="urn:microsoft.com/office/officeart/2005/8/layout/list1"/>
    <dgm:cxn modelId="{6F889216-E789-B743-B115-1B2DF73755B3}" type="presOf" srcId="{EC0E72C2-5101-4F4B-894B-08E1A3250C18}" destId="{D9E624E5-F303-4DA1-8535-DD204C62820E}" srcOrd="0" destOrd="5" presId="urn:microsoft.com/office/officeart/2005/8/layout/list1"/>
    <dgm:cxn modelId="{7E559319-0875-E741-99E6-BD3EE94CCB2B}" type="presOf" srcId="{C0C2072C-A7F9-4E69-8E0D-FC6360C7F147}" destId="{B40DDFE9-4DD0-49AF-B216-3B80B4E9116A}" srcOrd="1" destOrd="0" presId="urn:microsoft.com/office/officeart/2005/8/layout/list1"/>
    <dgm:cxn modelId="{313DF51A-D68B-47E7-89CB-183D370A32A9}" srcId="{24744433-F8A3-4DC7-B9F3-3CEC70BA933E}" destId="{F24D53F3-EDF5-4BB0-A87D-01A91466D88B}" srcOrd="2" destOrd="0" parTransId="{6E9B514B-DB83-4549-969A-77635EE365EB}" sibTransId="{063A2B5F-0C61-4D27-9998-5A83ACAB433D}"/>
    <dgm:cxn modelId="{B326811F-4D6A-6245-AD97-2E9B41211556}" srcId="{1EAF0D17-4B7C-0244-9B4F-20A769A93D66}" destId="{3B17F30F-1F80-494A-91AC-5B6EDA179E25}" srcOrd="0" destOrd="0" parTransId="{3E02B695-C069-F547-B449-02841D7F31C0}" sibTransId="{E8C683A2-FA6E-074D-AEA1-EE4EA7919C02}"/>
    <dgm:cxn modelId="{117BAA23-30EC-634C-B289-EE3EF328D0D6}" srcId="{C0C2072C-A7F9-4E69-8E0D-FC6360C7F147}" destId="{EC0E72C2-5101-4F4B-894B-08E1A3250C18}" srcOrd="2" destOrd="0" parTransId="{8FC83CC4-B356-A742-90A8-364E678B5B48}" sibTransId="{D0498266-D3B1-3E43-8AE0-0112D4553D6B}"/>
    <dgm:cxn modelId="{52535E2C-0472-A94F-AE52-AEE25FAE9F45}" type="presOf" srcId="{F24D53F3-EDF5-4BB0-A87D-01A91466D88B}" destId="{91C9DA00-4374-4F20-B08B-192E4580762E}" srcOrd="0" destOrd="2" presId="urn:microsoft.com/office/officeart/2005/8/layout/list1"/>
    <dgm:cxn modelId="{E44C883B-D738-4B71-A353-006072296EB9}" srcId="{60DC8A63-B4BA-4988-A33D-2B011C10939B}" destId="{24744433-F8A3-4DC7-B9F3-3CEC70BA933E}" srcOrd="1" destOrd="0" parTransId="{23F81FCB-4E8D-4395-9438-A3BA07487263}" sibTransId="{3FF56E37-2217-44FD-98A5-9B780789ED59}"/>
    <dgm:cxn modelId="{60B0E440-8233-584C-8FCD-0F1A6A7E7CF5}" type="presOf" srcId="{C0C2072C-A7F9-4E69-8E0D-FC6360C7F147}" destId="{F5A2C3E8-9690-44A5-BABE-C671C9929EF6}" srcOrd="0" destOrd="0" presId="urn:microsoft.com/office/officeart/2005/8/layout/list1"/>
    <dgm:cxn modelId="{6AACEF4E-3D44-8949-B233-B825F9102D7A}" srcId="{1EAF0D17-4B7C-0244-9B4F-20A769A93D66}" destId="{3556FC6A-3669-0244-95FE-3BD618279BCB}" srcOrd="2" destOrd="0" parTransId="{7B7526FB-669B-3047-8752-157EA3626C85}" sibTransId="{9531FFF8-A385-6548-B861-C81F8C29C849}"/>
    <dgm:cxn modelId="{5D9F7659-E5CE-BE49-9F38-4C44F9BCCE3F}" type="presOf" srcId="{24744433-F8A3-4DC7-B9F3-3CEC70BA933E}" destId="{CD4A4063-BAA6-4E99-97C0-741A7058A0B1}" srcOrd="0" destOrd="0" presId="urn:microsoft.com/office/officeart/2005/8/layout/list1"/>
    <dgm:cxn modelId="{8A312A68-870F-284E-A4A2-7032B9004872}" type="presOf" srcId="{3556FC6A-3669-0244-95FE-3BD618279BCB}" destId="{D9E624E5-F303-4DA1-8535-DD204C62820E}" srcOrd="0" destOrd="4" presId="urn:microsoft.com/office/officeart/2005/8/layout/list1"/>
    <dgm:cxn modelId="{9E738074-978F-F245-8A01-950DE9D74098}" type="presOf" srcId="{60DC8A63-B4BA-4988-A33D-2B011C10939B}" destId="{10B71739-C9C3-4C6C-9996-86C85224E3CB}" srcOrd="0" destOrd="0" presId="urn:microsoft.com/office/officeart/2005/8/layout/list1"/>
    <dgm:cxn modelId="{EC070B7D-4F50-4454-98B6-24E08CA25820}" srcId="{24744433-F8A3-4DC7-B9F3-3CEC70BA933E}" destId="{B183E102-29BE-4F91-BBBE-8CC4F2FE6DA9}" srcOrd="1" destOrd="0" parTransId="{8B1812F9-BF22-4659-A5D1-5FC55499863B}" sibTransId="{376C771C-F13C-44AB-9E3E-FFAFFAFE055B}"/>
    <dgm:cxn modelId="{B7CA3180-54D4-9146-9612-9E96E86FB086}" srcId="{24744433-F8A3-4DC7-B9F3-3CEC70BA933E}" destId="{2744B39D-67BE-6F4A-9623-8CA3E3F31861}" srcOrd="0" destOrd="0" parTransId="{FAB9D028-D40A-3A4F-8731-FFBB2B5A46C2}" sibTransId="{91CFBB1C-14B1-7245-9A10-1503E0391DFC}"/>
    <dgm:cxn modelId="{56C3ED84-0FA9-4E57-8A87-CC0AD882A36A}" srcId="{C0C2072C-A7F9-4E69-8E0D-FC6360C7F147}" destId="{C2A8D0E6-915C-485B-924C-EF3D84ACF5B3}" srcOrd="0" destOrd="0" parTransId="{8E8E22A0-0310-421D-9583-C4B034158595}" sibTransId="{8D489120-912A-4E45-AD83-13BA77D0D145}"/>
    <dgm:cxn modelId="{46A49A88-99EB-394A-A6A8-B7C61D55C9C6}" type="presOf" srcId="{7AF7527A-2F72-7447-860E-E171278704F7}" destId="{D9E624E5-F303-4DA1-8535-DD204C62820E}" srcOrd="0" destOrd="6" presId="urn:microsoft.com/office/officeart/2005/8/layout/list1"/>
    <dgm:cxn modelId="{B27B9B97-0FA7-7E45-AA70-32AFDC543E7F}" srcId="{C0C2072C-A7F9-4E69-8E0D-FC6360C7F147}" destId="{1EAF0D17-4B7C-0244-9B4F-20A769A93D66}" srcOrd="1" destOrd="0" parTransId="{7BB3F8F6-78C8-F546-BFB5-F48F0AB78EE6}" sibTransId="{4F6E91A7-1C60-BD40-9F4B-2FB41B280703}"/>
    <dgm:cxn modelId="{6FA80EAF-59B6-AA47-A049-C5CCE0FE3805}" type="presOf" srcId="{1EAF0D17-4B7C-0244-9B4F-20A769A93D66}" destId="{D9E624E5-F303-4DA1-8535-DD204C62820E}" srcOrd="0" destOrd="1" presId="urn:microsoft.com/office/officeart/2005/8/layout/list1"/>
    <dgm:cxn modelId="{7FBDACBC-890C-FB4F-846A-1E0B289E49AB}" srcId="{1EAF0D17-4B7C-0244-9B4F-20A769A93D66}" destId="{0785FDE8-EDD8-6241-9096-078C188AFF2B}" srcOrd="1" destOrd="0" parTransId="{EFB5DE8A-9ECB-734A-B83A-6A05C8D9520C}" sibTransId="{E9BC7D1B-0CD2-6641-AC15-7CCE3B101467}"/>
    <dgm:cxn modelId="{5B2FC0BC-1981-6C4A-94A7-FB3845CA1651}" type="presOf" srcId="{2744B39D-67BE-6F4A-9623-8CA3E3F31861}" destId="{91C9DA00-4374-4F20-B08B-192E4580762E}" srcOrd="0" destOrd="0" presId="urn:microsoft.com/office/officeart/2005/8/layout/list1"/>
    <dgm:cxn modelId="{CB7744BD-38BB-4272-B79E-42EE6C9C7EBE}" srcId="{60DC8A63-B4BA-4988-A33D-2B011C10939B}" destId="{C0C2072C-A7F9-4E69-8E0D-FC6360C7F147}" srcOrd="0" destOrd="0" parTransId="{77A3EDFF-E907-4D2E-944C-85C82D4C959B}" sibTransId="{C40FA63C-E99E-45F7-B6A4-484AC0EFD93A}"/>
    <dgm:cxn modelId="{B70B82D6-CCEF-CB49-86E1-4FEB1BF51E1B}" type="presOf" srcId="{B183E102-29BE-4F91-BBBE-8CC4F2FE6DA9}" destId="{91C9DA00-4374-4F20-B08B-192E4580762E}" srcOrd="0" destOrd="1" presId="urn:microsoft.com/office/officeart/2005/8/layout/list1"/>
    <dgm:cxn modelId="{CF078BD9-57F9-4F43-97A1-B1EB81490E78}" type="presOf" srcId="{0785FDE8-EDD8-6241-9096-078C188AFF2B}" destId="{D9E624E5-F303-4DA1-8535-DD204C62820E}" srcOrd="0" destOrd="3" presId="urn:microsoft.com/office/officeart/2005/8/layout/list1"/>
    <dgm:cxn modelId="{FD7B60F0-C32D-DE48-B204-2213F8A27361}" type="presOf" srcId="{24744433-F8A3-4DC7-B9F3-3CEC70BA933E}" destId="{47CC8E5D-9EA8-4E9A-BB19-66AFEEB52791}" srcOrd="1" destOrd="0" presId="urn:microsoft.com/office/officeart/2005/8/layout/list1"/>
    <dgm:cxn modelId="{B27B69FC-D5C1-0842-839D-1FA8766FF283}" type="presOf" srcId="{C2A8D0E6-915C-485B-924C-EF3D84ACF5B3}" destId="{D9E624E5-F303-4DA1-8535-DD204C62820E}" srcOrd="0" destOrd="0" presId="urn:microsoft.com/office/officeart/2005/8/layout/list1"/>
    <dgm:cxn modelId="{0C71ACFF-51B0-2E43-91A7-C23A38268A8D}" srcId="{EC0E72C2-5101-4F4B-894B-08E1A3250C18}" destId="{7AF7527A-2F72-7447-860E-E171278704F7}" srcOrd="0" destOrd="0" parTransId="{C927CDBF-6CDB-2049-942D-A47FA6A7A6CF}" sibTransId="{D6F995B8-4AAD-5145-9DF6-0901042CECA2}"/>
    <dgm:cxn modelId="{1F2AEE12-B556-FB46-A10C-B48819BAAA17}" type="presParOf" srcId="{10B71739-C9C3-4C6C-9996-86C85224E3CB}" destId="{ABEE772C-3A69-4E09-A196-48F71502A9CB}" srcOrd="0" destOrd="0" presId="urn:microsoft.com/office/officeart/2005/8/layout/list1"/>
    <dgm:cxn modelId="{C9F5341E-36D5-1548-A492-B8BAB14EF4FC}" type="presParOf" srcId="{ABEE772C-3A69-4E09-A196-48F71502A9CB}" destId="{F5A2C3E8-9690-44A5-BABE-C671C9929EF6}" srcOrd="0" destOrd="0" presId="urn:microsoft.com/office/officeart/2005/8/layout/list1"/>
    <dgm:cxn modelId="{9124BB0B-32BA-9648-8243-06B62821A8FF}" type="presParOf" srcId="{ABEE772C-3A69-4E09-A196-48F71502A9CB}" destId="{B40DDFE9-4DD0-49AF-B216-3B80B4E9116A}" srcOrd="1" destOrd="0" presId="urn:microsoft.com/office/officeart/2005/8/layout/list1"/>
    <dgm:cxn modelId="{A9E136DE-ECD6-794D-9DCF-A6C00B17CA3E}" type="presParOf" srcId="{10B71739-C9C3-4C6C-9996-86C85224E3CB}" destId="{B5EDC74E-AB93-4BDF-92F2-FBF9C5FBF596}" srcOrd="1" destOrd="0" presId="urn:microsoft.com/office/officeart/2005/8/layout/list1"/>
    <dgm:cxn modelId="{67E01B60-C343-504C-926A-F1C26918E158}" type="presParOf" srcId="{10B71739-C9C3-4C6C-9996-86C85224E3CB}" destId="{D9E624E5-F303-4DA1-8535-DD204C62820E}" srcOrd="2" destOrd="0" presId="urn:microsoft.com/office/officeart/2005/8/layout/list1"/>
    <dgm:cxn modelId="{BD242110-93CC-AB46-BE23-BAB01AE8DB32}" type="presParOf" srcId="{10B71739-C9C3-4C6C-9996-86C85224E3CB}" destId="{80456E2B-9B07-43A8-93E1-07045C8D7993}" srcOrd="3" destOrd="0" presId="urn:microsoft.com/office/officeart/2005/8/layout/list1"/>
    <dgm:cxn modelId="{98773F5B-0681-0843-81A0-C4CBB70744E6}" type="presParOf" srcId="{10B71739-C9C3-4C6C-9996-86C85224E3CB}" destId="{EA4606C1-5BE4-410A-9E05-73AD8C0F4242}" srcOrd="4" destOrd="0" presId="urn:microsoft.com/office/officeart/2005/8/layout/list1"/>
    <dgm:cxn modelId="{26CD0080-6BA4-7747-BCFB-07BAF4984CFD}" type="presParOf" srcId="{EA4606C1-5BE4-410A-9E05-73AD8C0F4242}" destId="{CD4A4063-BAA6-4E99-97C0-741A7058A0B1}" srcOrd="0" destOrd="0" presId="urn:microsoft.com/office/officeart/2005/8/layout/list1"/>
    <dgm:cxn modelId="{578D82A1-72BB-B044-AC17-FD8589B79C8B}" type="presParOf" srcId="{EA4606C1-5BE4-410A-9E05-73AD8C0F4242}" destId="{47CC8E5D-9EA8-4E9A-BB19-66AFEEB52791}" srcOrd="1" destOrd="0" presId="urn:microsoft.com/office/officeart/2005/8/layout/list1"/>
    <dgm:cxn modelId="{C404D5AD-35F4-1946-A094-EEE87C7A3097}" type="presParOf" srcId="{10B71739-C9C3-4C6C-9996-86C85224E3CB}" destId="{FF0E196B-DDD5-43B9-ADB5-3A189479714D}" srcOrd="5" destOrd="0" presId="urn:microsoft.com/office/officeart/2005/8/layout/list1"/>
    <dgm:cxn modelId="{D0693518-5332-E249-BAD3-132EB34CDF10}" type="presParOf" srcId="{10B71739-C9C3-4C6C-9996-86C85224E3CB}" destId="{91C9DA00-4374-4F20-B08B-192E4580762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A2CC7DA-48A9-4DB1-B623-D559ED2A40D6}" type="doc">
      <dgm:prSet loTypeId="urn:microsoft.com/office/officeart/2005/8/layout/hProcess6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fr-CH"/>
        </a:p>
      </dgm:t>
    </dgm:pt>
    <dgm:pt modelId="{3C2EA335-440E-4B5F-98C6-428E5CDDC952}">
      <dgm:prSet phldrT="[Texte]" custT="1"/>
      <dgm:spPr/>
      <dgm:t>
        <a:bodyPr/>
        <a:lstStyle/>
        <a:p>
          <a:r>
            <a:rPr lang="fr-CH" sz="3200" b="1" u="none" dirty="0">
              <a:solidFill>
                <a:schemeClr val="tx1"/>
              </a:solidFill>
            </a:rPr>
            <a:t>IAS 1</a:t>
          </a:r>
        </a:p>
      </dgm:t>
    </dgm:pt>
    <dgm:pt modelId="{E18A8C32-CA45-4DFE-80CA-587E961F80F7}" type="parTrans" cxnId="{C68DE3A0-A8B6-45C6-82E4-F79456B11B75}">
      <dgm:prSet/>
      <dgm:spPr/>
      <dgm:t>
        <a:bodyPr/>
        <a:lstStyle/>
        <a:p>
          <a:endParaRPr lang="fr-CH" u="none"/>
        </a:p>
      </dgm:t>
    </dgm:pt>
    <dgm:pt modelId="{D71F8900-8196-4469-A0A4-94E0D1915CE9}" type="sibTrans" cxnId="{C68DE3A0-A8B6-45C6-82E4-F79456B11B75}">
      <dgm:prSet/>
      <dgm:spPr/>
      <dgm:t>
        <a:bodyPr/>
        <a:lstStyle/>
        <a:p>
          <a:endParaRPr lang="fr-CH" u="none"/>
        </a:p>
      </dgm:t>
    </dgm:pt>
    <dgm:pt modelId="{63CFFACB-2D7F-474B-9E4E-6462C0365448}">
      <dgm:prSet phldrT="[Texte]" custT="1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fr-CH" sz="2400" u="none" dirty="0"/>
            <a:t>Durée de 7 heures </a:t>
          </a:r>
        </a:p>
      </dgm:t>
    </dgm:pt>
    <dgm:pt modelId="{A0E7C1D0-7C6B-4DE5-A27C-E7E9C52FFBE4}" type="parTrans" cxnId="{DAB45DFB-D4F5-4A48-9097-2E8236CF6FC8}">
      <dgm:prSet/>
      <dgm:spPr/>
      <dgm:t>
        <a:bodyPr/>
        <a:lstStyle/>
        <a:p>
          <a:endParaRPr lang="fr-CH" u="none"/>
        </a:p>
      </dgm:t>
    </dgm:pt>
    <dgm:pt modelId="{214B5103-FA37-4E99-84FE-95E8C4E12D0D}" type="sibTrans" cxnId="{DAB45DFB-D4F5-4A48-9097-2E8236CF6FC8}">
      <dgm:prSet/>
      <dgm:spPr/>
      <dgm:t>
        <a:bodyPr/>
        <a:lstStyle/>
        <a:p>
          <a:endParaRPr lang="fr-CH" u="none"/>
        </a:p>
      </dgm:t>
    </dgm:pt>
    <dgm:pt modelId="{AFF9024F-39E5-4C35-96AA-14B9C1F74682}">
      <dgm:prSet phldrT="[Texte]" custT="1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fr-CH" sz="2400" u="none" dirty="0" err="1"/>
            <a:t>Refresh</a:t>
          </a:r>
          <a:r>
            <a:rPr lang="fr-CH" sz="2400" u="none" dirty="0"/>
            <a:t> tous les 2 ans</a:t>
          </a:r>
        </a:p>
      </dgm:t>
    </dgm:pt>
    <dgm:pt modelId="{9BAB4D6B-AD1A-4513-831E-12E821A68BC2}" type="parTrans" cxnId="{55322D21-6DBD-4208-9987-FC4CFA790F76}">
      <dgm:prSet/>
      <dgm:spPr/>
      <dgm:t>
        <a:bodyPr/>
        <a:lstStyle/>
        <a:p>
          <a:endParaRPr lang="fr-CH" u="none"/>
        </a:p>
      </dgm:t>
    </dgm:pt>
    <dgm:pt modelId="{7A690E84-FE06-45D1-B5BA-6D7F4F1664EB}" type="sibTrans" cxnId="{55322D21-6DBD-4208-9987-FC4CFA790F76}">
      <dgm:prSet/>
      <dgm:spPr/>
      <dgm:t>
        <a:bodyPr/>
        <a:lstStyle/>
        <a:p>
          <a:endParaRPr lang="fr-CH" u="none"/>
        </a:p>
      </dgm:t>
    </dgm:pt>
    <dgm:pt modelId="{FC662B87-A607-41DB-B497-F5720A7E1D75}">
      <dgm:prSet phldrT="[Texte]" custT="1"/>
      <dgm:spPr>
        <a:solidFill>
          <a:srgbClr val="5B9BD5"/>
        </a:solidFill>
      </dgm:spPr>
      <dgm:t>
        <a:bodyPr/>
        <a:lstStyle/>
        <a:p>
          <a:r>
            <a:rPr lang="fr-CH" sz="3200" b="1" u="none" dirty="0">
              <a:solidFill>
                <a:schemeClr val="tx1"/>
              </a:solidFill>
            </a:rPr>
            <a:t>IAS 2</a:t>
          </a:r>
        </a:p>
      </dgm:t>
    </dgm:pt>
    <dgm:pt modelId="{0ECE6A4F-3131-423B-AF96-3D765096D3C6}" type="parTrans" cxnId="{BBF8F9E8-A611-4B03-8BFD-3DB0E2139055}">
      <dgm:prSet/>
      <dgm:spPr/>
      <dgm:t>
        <a:bodyPr/>
        <a:lstStyle/>
        <a:p>
          <a:endParaRPr lang="fr-CH" u="none"/>
        </a:p>
      </dgm:t>
    </dgm:pt>
    <dgm:pt modelId="{66994940-DE29-4B68-978E-3C2F052E6C87}" type="sibTrans" cxnId="{BBF8F9E8-A611-4B03-8BFD-3DB0E2139055}">
      <dgm:prSet/>
      <dgm:spPr/>
      <dgm:t>
        <a:bodyPr/>
        <a:lstStyle/>
        <a:p>
          <a:endParaRPr lang="fr-CH" u="none"/>
        </a:p>
      </dgm:t>
    </dgm:pt>
    <dgm:pt modelId="{9BFA1606-6D9C-40DE-9469-7C18C889920B}">
      <dgm:prSet phldrT="[Texte]" custT="1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fr-CH" sz="2000" u="none" dirty="0"/>
            <a:t>Durée de 14 heures sur 2 jours</a:t>
          </a:r>
        </a:p>
      </dgm:t>
    </dgm:pt>
    <dgm:pt modelId="{9CDE26F6-77FE-4F62-8C94-6A84FDFAD8A0}" type="parTrans" cxnId="{D43AF925-7293-4A32-88AC-F8C8715F4DCE}">
      <dgm:prSet/>
      <dgm:spPr/>
      <dgm:t>
        <a:bodyPr/>
        <a:lstStyle/>
        <a:p>
          <a:endParaRPr lang="fr-CH" u="none"/>
        </a:p>
      </dgm:t>
    </dgm:pt>
    <dgm:pt modelId="{AA4DB4ED-8968-4EA1-85B5-44FED254CF88}" type="sibTrans" cxnId="{D43AF925-7293-4A32-88AC-F8C8715F4DCE}">
      <dgm:prSet/>
      <dgm:spPr/>
      <dgm:t>
        <a:bodyPr/>
        <a:lstStyle/>
        <a:p>
          <a:endParaRPr lang="fr-CH" u="none"/>
        </a:p>
      </dgm:t>
    </dgm:pt>
    <dgm:pt modelId="{0D1761E3-0612-418A-8043-695381A66D55}">
      <dgm:prSet phldrT="[Texte]" custT="1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fr-CH" sz="2000" u="none" dirty="0"/>
            <a:t>Hémorragies, plaies, brûlures, trauma…</a:t>
          </a:r>
        </a:p>
      </dgm:t>
    </dgm:pt>
    <dgm:pt modelId="{8F980C8D-E323-464D-979A-EBDD5337867E}" type="parTrans" cxnId="{889EF12B-AAF7-4871-8C45-E771BE4209DD}">
      <dgm:prSet/>
      <dgm:spPr/>
      <dgm:t>
        <a:bodyPr/>
        <a:lstStyle/>
        <a:p>
          <a:endParaRPr lang="fr-CH" u="none"/>
        </a:p>
      </dgm:t>
    </dgm:pt>
    <dgm:pt modelId="{B6D92344-08CE-497E-ABEA-B8A2D5480882}" type="sibTrans" cxnId="{889EF12B-AAF7-4871-8C45-E771BE4209DD}">
      <dgm:prSet/>
      <dgm:spPr/>
      <dgm:t>
        <a:bodyPr/>
        <a:lstStyle/>
        <a:p>
          <a:endParaRPr lang="fr-CH" u="none"/>
        </a:p>
      </dgm:t>
    </dgm:pt>
    <dgm:pt modelId="{B67360BA-18A5-4613-AA51-2E3A32CC1B23}">
      <dgm:prSet phldrT="[Texte]" custT="1"/>
      <dgm:spPr>
        <a:solidFill>
          <a:srgbClr val="FFC000"/>
        </a:solidFill>
      </dgm:spPr>
      <dgm:t>
        <a:bodyPr/>
        <a:lstStyle/>
        <a:p>
          <a:r>
            <a:rPr lang="fr-CH" sz="3200" b="1" u="none" dirty="0">
              <a:solidFill>
                <a:schemeClr val="tx1"/>
              </a:solidFill>
            </a:rPr>
            <a:t>IAS 3</a:t>
          </a:r>
        </a:p>
      </dgm:t>
    </dgm:pt>
    <dgm:pt modelId="{123E7299-E2B3-4F0E-834E-8AC5D764C69A}" type="parTrans" cxnId="{2E35A41B-38C4-4665-B785-C88A65D016B7}">
      <dgm:prSet/>
      <dgm:spPr/>
      <dgm:t>
        <a:bodyPr/>
        <a:lstStyle/>
        <a:p>
          <a:endParaRPr lang="fr-CH" u="none"/>
        </a:p>
      </dgm:t>
    </dgm:pt>
    <dgm:pt modelId="{517CABBF-A556-4E1F-BF03-51D8BCC4BA4F}" type="sibTrans" cxnId="{2E35A41B-38C4-4665-B785-C88A65D016B7}">
      <dgm:prSet/>
      <dgm:spPr/>
      <dgm:t>
        <a:bodyPr/>
        <a:lstStyle/>
        <a:p>
          <a:endParaRPr lang="fr-CH" u="none"/>
        </a:p>
      </dgm:t>
    </dgm:pt>
    <dgm:pt modelId="{59B51B40-CE06-4B61-9569-0F5EADF98AD5}">
      <dgm:prSet phldrT="[Texte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fr-CH" sz="2000" u="none" dirty="0"/>
            <a:t>Durée de 42 heures sur 6 jours</a:t>
          </a:r>
        </a:p>
      </dgm:t>
    </dgm:pt>
    <dgm:pt modelId="{5FBAA6A9-4B5F-4FE1-B3A2-E293CBD4D0C2}" type="parTrans" cxnId="{BF56FD0D-2474-42F4-B37B-BEA9384115ED}">
      <dgm:prSet/>
      <dgm:spPr/>
      <dgm:t>
        <a:bodyPr/>
        <a:lstStyle/>
        <a:p>
          <a:endParaRPr lang="fr-CH" u="none"/>
        </a:p>
      </dgm:t>
    </dgm:pt>
    <dgm:pt modelId="{34DFA552-ABCB-498F-A1D1-03605AB318E5}" type="sibTrans" cxnId="{BF56FD0D-2474-42F4-B37B-BEA9384115ED}">
      <dgm:prSet/>
      <dgm:spPr/>
      <dgm:t>
        <a:bodyPr/>
        <a:lstStyle/>
        <a:p>
          <a:endParaRPr lang="fr-CH" u="none"/>
        </a:p>
      </dgm:t>
    </dgm:pt>
    <dgm:pt modelId="{F960F256-5E55-4057-A9E8-0C29AB9AE01B}">
      <dgm:prSet phldrT="[Texte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fr-CH" sz="2000" u="none" dirty="0"/>
            <a:t>Evaluation primaire et secondaire, état de choc, oxygénation….</a:t>
          </a:r>
        </a:p>
      </dgm:t>
    </dgm:pt>
    <dgm:pt modelId="{B1C0B61B-D5AA-4C12-8179-7BCFAF81B2F8}" type="parTrans" cxnId="{EFD3E7BF-DE48-4BC6-A903-10D39FFB35A3}">
      <dgm:prSet/>
      <dgm:spPr/>
      <dgm:t>
        <a:bodyPr/>
        <a:lstStyle/>
        <a:p>
          <a:endParaRPr lang="fr-CH" u="none"/>
        </a:p>
      </dgm:t>
    </dgm:pt>
    <dgm:pt modelId="{3CD242DB-1EAA-4DB5-8649-3E358B706A77}" type="sibTrans" cxnId="{EFD3E7BF-DE48-4BC6-A903-10D39FFB35A3}">
      <dgm:prSet/>
      <dgm:spPr/>
      <dgm:t>
        <a:bodyPr/>
        <a:lstStyle/>
        <a:p>
          <a:endParaRPr lang="fr-CH" u="none"/>
        </a:p>
      </dgm:t>
    </dgm:pt>
    <dgm:pt modelId="{3606EFB0-FE98-40CB-A06E-F61256FDF962}" type="pres">
      <dgm:prSet presAssocID="{0A2CC7DA-48A9-4DB1-B623-D559ED2A40D6}" presName="theList" presStyleCnt="0">
        <dgm:presLayoutVars>
          <dgm:dir/>
          <dgm:animLvl val="lvl"/>
          <dgm:resizeHandles val="exact"/>
        </dgm:presLayoutVars>
      </dgm:prSet>
      <dgm:spPr/>
    </dgm:pt>
    <dgm:pt modelId="{B7CB3EDC-9E11-46D6-AD4B-F676EDBA80AB}" type="pres">
      <dgm:prSet presAssocID="{3C2EA335-440E-4B5F-98C6-428E5CDDC952}" presName="compNode" presStyleCnt="0"/>
      <dgm:spPr/>
    </dgm:pt>
    <dgm:pt modelId="{F02CC0B5-1A3C-4A6E-B761-3C73E560703E}" type="pres">
      <dgm:prSet presAssocID="{3C2EA335-440E-4B5F-98C6-428E5CDDC952}" presName="noGeometry" presStyleCnt="0"/>
      <dgm:spPr/>
    </dgm:pt>
    <dgm:pt modelId="{FC1F0E1D-0B65-49F5-976A-E75D6B355DB0}" type="pres">
      <dgm:prSet presAssocID="{3C2EA335-440E-4B5F-98C6-428E5CDDC952}" presName="childTextVisible" presStyleLbl="bgAccFollowNode1" presStyleIdx="0" presStyleCnt="3" custScaleX="377796" custScaleY="255834" custLinFactX="53853" custLinFactNeighborX="100000" custLinFactNeighborY="-90412">
        <dgm:presLayoutVars>
          <dgm:bulletEnabled val="1"/>
        </dgm:presLayoutVars>
      </dgm:prSet>
      <dgm:spPr/>
    </dgm:pt>
    <dgm:pt modelId="{8C6A40FB-7B96-4C58-AE1A-D6FE45A33750}" type="pres">
      <dgm:prSet presAssocID="{3C2EA335-440E-4B5F-98C6-428E5CDDC952}" presName="childTextHidden" presStyleLbl="bgAccFollowNode1" presStyleIdx="0" presStyleCnt="3"/>
      <dgm:spPr/>
    </dgm:pt>
    <dgm:pt modelId="{E3562888-4943-4847-8872-90F7A4E106AC}" type="pres">
      <dgm:prSet presAssocID="{3C2EA335-440E-4B5F-98C6-428E5CDDC952}" presName="parentText" presStyleLbl="node1" presStyleIdx="0" presStyleCnt="3" custScaleX="382905" custScaleY="366938" custLinFactY="-83910" custLinFactNeighborX="-17600" custLinFactNeighborY="-100000">
        <dgm:presLayoutVars>
          <dgm:chMax val="1"/>
          <dgm:bulletEnabled val="1"/>
        </dgm:presLayoutVars>
      </dgm:prSet>
      <dgm:spPr/>
    </dgm:pt>
    <dgm:pt modelId="{7F464295-35EA-45D7-A718-27EF692A3396}" type="pres">
      <dgm:prSet presAssocID="{3C2EA335-440E-4B5F-98C6-428E5CDDC952}" presName="aSpace" presStyleCnt="0"/>
      <dgm:spPr/>
    </dgm:pt>
    <dgm:pt modelId="{A04A9BAE-E3B1-414E-8F15-2EC641A7A495}" type="pres">
      <dgm:prSet presAssocID="{FC662B87-A607-41DB-B497-F5720A7E1D75}" presName="compNode" presStyleCnt="0"/>
      <dgm:spPr/>
    </dgm:pt>
    <dgm:pt modelId="{2FAA6933-DB6F-45BE-A0A1-EE7F285EEDD8}" type="pres">
      <dgm:prSet presAssocID="{FC662B87-A607-41DB-B497-F5720A7E1D75}" presName="noGeometry" presStyleCnt="0"/>
      <dgm:spPr/>
    </dgm:pt>
    <dgm:pt modelId="{99803BEB-3995-4A04-A57C-2567E95F7569}" type="pres">
      <dgm:prSet presAssocID="{FC662B87-A607-41DB-B497-F5720A7E1D75}" presName="childTextVisible" presStyleLbl="bgAccFollowNode1" presStyleIdx="1" presStyleCnt="3" custScaleX="368045" custScaleY="271575" custLinFactY="65538" custLinFactNeighborX="-77132" custLinFactNeighborY="100000">
        <dgm:presLayoutVars>
          <dgm:bulletEnabled val="1"/>
        </dgm:presLayoutVars>
      </dgm:prSet>
      <dgm:spPr/>
    </dgm:pt>
    <dgm:pt modelId="{43F366DA-6A8F-4E4D-AC6E-861BCB1B72C9}" type="pres">
      <dgm:prSet presAssocID="{FC662B87-A607-41DB-B497-F5720A7E1D75}" presName="childTextHidden" presStyleLbl="bgAccFollowNode1" presStyleIdx="1" presStyleCnt="3"/>
      <dgm:spPr/>
    </dgm:pt>
    <dgm:pt modelId="{28838E97-15A2-4747-8CAB-F88B4772AB87}" type="pres">
      <dgm:prSet presAssocID="{FC662B87-A607-41DB-B497-F5720A7E1D75}" presName="parentText" presStyleLbl="node1" presStyleIdx="1" presStyleCnt="3" custScaleX="384055" custScaleY="353551" custLinFactX="-200000" custLinFactY="100000" custLinFactNeighborX="-264133" custLinFactNeighborY="194827">
        <dgm:presLayoutVars>
          <dgm:chMax val="1"/>
          <dgm:bulletEnabled val="1"/>
        </dgm:presLayoutVars>
      </dgm:prSet>
      <dgm:spPr/>
    </dgm:pt>
    <dgm:pt modelId="{F3D8C22B-8A62-4AFB-862D-9628C920E6F3}" type="pres">
      <dgm:prSet presAssocID="{FC662B87-A607-41DB-B497-F5720A7E1D75}" presName="aSpace" presStyleCnt="0"/>
      <dgm:spPr/>
    </dgm:pt>
    <dgm:pt modelId="{48D23E76-0EEC-4C22-850D-6172B94E8419}" type="pres">
      <dgm:prSet presAssocID="{B67360BA-18A5-4613-AA51-2E3A32CC1B23}" presName="compNode" presStyleCnt="0"/>
      <dgm:spPr/>
    </dgm:pt>
    <dgm:pt modelId="{0DD65262-3BBA-4FF0-BE16-F7469FD0D929}" type="pres">
      <dgm:prSet presAssocID="{B67360BA-18A5-4613-AA51-2E3A32CC1B23}" presName="noGeometry" presStyleCnt="0"/>
      <dgm:spPr/>
    </dgm:pt>
    <dgm:pt modelId="{75D85980-B5CC-4AAE-832B-E1A01056C221}" type="pres">
      <dgm:prSet presAssocID="{B67360BA-18A5-4613-AA51-2E3A32CC1B23}" presName="childTextVisible" presStyleLbl="bgAccFollowNode1" presStyleIdx="2" presStyleCnt="3" custScaleX="405278" custScaleY="265604" custLinFactNeighborX="-11632" custLinFactNeighborY="6440">
        <dgm:presLayoutVars>
          <dgm:bulletEnabled val="1"/>
        </dgm:presLayoutVars>
      </dgm:prSet>
      <dgm:spPr/>
    </dgm:pt>
    <dgm:pt modelId="{D65647E3-1DB8-4D0C-8C10-A116F47124FA}" type="pres">
      <dgm:prSet presAssocID="{B67360BA-18A5-4613-AA51-2E3A32CC1B23}" presName="childTextHidden" presStyleLbl="bgAccFollowNode1" presStyleIdx="2" presStyleCnt="3"/>
      <dgm:spPr/>
    </dgm:pt>
    <dgm:pt modelId="{3908F594-283D-4524-A854-D3A6387E747A}" type="pres">
      <dgm:prSet presAssocID="{B67360BA-18A5-4613-AA51-2E3A32CC1B23}" presName="parentText" presStyleLbl="node1" presStyleIdx="2" presStyleCnt="3" custScaleX="390057" custScaleY="374077" custLinFactX="-127902" custLinFactNeighborX="-200000" custLinFactNeighborY="11259">
        <dgm:presLayoutVars>
          <dgm:chMax val="1"/>
          <dgm:bulletEnabled val="1"/>
        </dgm:presLayoutVars>
      </dgm:prSet>
      <dgm:spPr/>
    </dgm:pt>
  </dgm:ptLst>
  <dgm:cxnLst>
    <dgm:cxn modelId="{E263A40B-8B17-4EE1-B1C4-620D6FD5146F}" type="presOf" srcId="{9BFA1606-6D9C-40DE-9469-7C18C889920B}" destId="{99803BEB-3995-4A04-A57C-2567E95F7569}" srcOrd="0" destOrd="0" presId="urn:microsoft.com/office/officeart/2005/8/layout/hProcess6"/>
    <dgm:cxn modelId="{ECCE290C-B1DF-4231-9654-7C0CAC2D5436}" type="presOf" srcId="{F960F256-5E55-4057-A9E8-0C29AB9AE01B}" destId="{75D85980-B5CC-4AAE-832B-E1A01056C221}" srcOrd="0" destOrd="1" presId="urn:microsoft.com/office/officeart/2005/8/layout/hProcess6"/>
    <dgm:cxn modelId="{BF56FD0D-2474-42F4-B37B-BEA9384115ED}" srcId="{B67360BA-18A5-4613-AA51-2E3A32CC1B23}" destId="{59B51B40-CE06-4B61-9569-0F5EADF98AD5}" srcOrd="0" destOrd="0" parTransId="{5FBAA6A9-4B5F-4FE1-B3A2-E293CBD4D0C2}" sibTransId="{34DFA552-ABCB-498F-A1D1-03605AB318E5}"/>
    <dgm:cxn modelId="{0B9A1B12-D2E7-4EF9-BB94-DEC1CD2D697D}" type="presOf" srcId="{AFF9024F-39E5-4C35-96AA-14B9C1F74682}" destId="{FC1F0E1D-0B65-49F5-976A-E75D6B355DB0}" srcOrd="0" destOrd="1" presId="urn:microsoft.com/office/officeart/2005/8/layout/hProcess6"/>
    <dgm:cxn modelId="{2E35A41B-38C4-4665-B785-C88A65D016B7}" srcId="{0A2CC7DA-48A9-4DB1-B623-D559ED2A40D6}" destId="{B67360BA-18A5-4613-AA51-2E3A32CC1B23}" srcOrd="2" destOrd="0" parTransId="{123E7299-E2B3-4F0E-834E-8AC5D764C69A}" sibTransId="{517CABBF-A556-4E1F-BF03-51D8BCC4BA4F}"/>
    <dgm:cxn modelId="{55322D21-6DBD-4208-9987-FC4CFA790F76}" srcId="{3C2EA335-440E-4B5F-98C6-428E5CDDC952}" destId="{AFF9024F-39E5-4C35-96AA-14B9C1F74682}" srcOrd="1" destOrd="0" parTransId="{9BAB4D6B-AD1A-4513-831E-12E821A68BC2}" sibTransId="{7A690E84-FE06-45D1-B5BA-6D7F4F1664EB}"/>
    <dgm:cxn modelId="{D43AF925-7293-4A32-88AC-F8C8715F4DCE}" srcId="{FC662B87-A607-41DB-B497-F5720A7E1D75}" destId="{9BFA1606-6D9C-40DE-9469-7C18C889920B}" srcOrd="0" destOrd="0" parTransId="{9CDE26F6-77FE-4F62-8C94-6A84FDFAD8A0}" sibTransId="{AA4DB4ED-8968-4EA1-85B5-44FED254CF88}"/>
    <dgm:cxn modelId="{889EF12B-AAF7-4871-8C45-E771BE4209DD}" srcId="{FC662B87-A607-41DB-B497-F5720A7E1D75}" destId="{0D1761E3-0612-418A-8043-695381A66D55}" srcOrd="1" destOrd="0" parTransId="{8F980C8D-E323-464D-979A-EBDD5337867E}" sibTransId="{B6D92344-08CE-497E-ABEA-B8A2D5480882}"/>
    <dgm:cxn modelId="{2BFBBB44-53ED-4698-AFD7-EA0CD52ADBE5}" type="presOf" srcId="{59B51B40-CE06-4B61-9569-0F5EADF98AD5}" destId="{75D85980-B5CC-4AAE-832B-E1A01056C221}" srcOrd="0" destOrd="0" presId="urn:microsoft.com/office/officeart/2005/8/layout/hProcess6"/>
    <dgm:cxn modelId="{252C9752-E7B0-4D19-8E68-984370D24637}" type="presOf" srcId="{63CFFACB-2D7F-474B-9E4E-6462C0365448}" destId="{FC1F0E1D-0B65-49F5-976A-E75D6B355DB0}" srcOrd="0" destOrd="0" presId="urn:microsoft.com/office/officeart/2005/8/layout/hProcess6"/>
    <dgm:cxn modelId="{83E0D660-2F15-48C6-93C1-AEA454F44BB7}" type="presOf" srcId="{0D1761E3-0612-418A-8043-695381A66D55}" destId="{43F366DA-6A8F-4E4D-AC6E-861BCB1B72C9}" srcOrd="1" destOrd="1" presId="urn:microsoft.com/office/officeart/2005/8/layout/hProcess6"/>
    <dgm:cxn modelId="{45B7989A-5EBF-40EB-84E2-BA6783D28CC3}" type="presOf" srcId="{3C2EA335-440E-4B5F-98C6-428E5CDDC952}" destId="{E3562888-4943-4847-8872-90F7A4E106AC}" srcOrd="0" destOrd="0" presId="urn:microsoft.com/office/officeart/2005/8/layout/hProcess6"/>
    <dgm:cxn modelId="{3A49FC9F-75D5-423E-8670-2EEEA8DD0B49}" type="presOf" srcId="{AFF9024F-39E5-4C35-96AA-14B9C1F74682}" destId="{8C6A40FB-7B96-4C58-AE1A-D6FE45A33750}" srcOrd="1" destOrd="1" presId="urn:microsoft.com/office/officeart/2005/8/layout/hProcess6"/>
    <dgm:cxn modelId="{C68DE3A0-A8B6-45C6-82E4-F79456B11B75}" srcId="{0A2CC7DA-48A9-4DB1-B623-D559ED2A40D6}" destId="{3C2EA335-440E-4B5F-98C6-428E5CDDC952}" srcOrd="0" destOrd="0" parTransId="{E18A8C32-CA45-4DFE-80CA-587E961F80F7}" sibTransId="{D71F8900-8196-4469-A0A4-94E0D1915CE9}"/>
    <dgm:cxn modelId="{5A3B32A8-E9EE-4937-A450-0747C337C800}" type="presOf" srcId="{9BFA1606-6D9C-40DE-9469-7C18C889920B}" destId="{43F366DA-6A8F-4E4D-AC6E-861BCB1B72C9}" srcOrd="1" destOrd="0" presId="urn:microsoft.com/office/officeart/2005/8/layout/hProcess6"/>
    <dgm:cxn modelId="{6DC747A8-AB5A-40A6-9C1E-589B8299921F}" type="presOf" srcId="{59B51B40-CE06-4B61-9569-0F5EADF98AD5}" destId="{D65647E3-1DB8-4D0C-8C10-A116F47124FA}" srcOrd="1" destOrd="0" presId="urn:microsoft.com/office/officeart/2005/8/layout/hProcess6"/>
    <dgm:cxn modelId="{490387AC-98A3-4BA2-9B60-B7F9C0101D46}" type="presOf" srcId="{0D1761E3-0612-418A-8043-695381A66D55}" destId="{99803BEB-3995-4A04-A57C-2567E95F7569}" srcOrd="0" destOrd="1" presId="urn:microsoft.com/office/officeart/2005/8/layout/hProcess6"/>
    <dgm:cxn modelId="{7341ECB3-5408-475E-BBB5-5725EB9AAFD0}" type="presOf" srcId="{63CFFACB-2D7F-474B-9E4E-6462C0365448}" destId="{8C6A40FB-7B96-4C58-AE1A-D6FE45A33750}" srcOrd="1" destOrd="0" presId="urn:microsoft.com/office/officeart/2005/8/layout/hProcess6"/>
    <dgm:cxn modelId="{EFD3E7BF-DE48-4BC6-A903-10D39FFB35A3}" srcId="{B67360BA-18A5-4613-AA51-2E3A32CC1B23}" destId="{F960F256-5E55-4057-A9E8-0C29AB9AE01B}" srcOrd="1" destOrd="0" parTransId="{B1C0B61B-D5AA-4C12-8179-7BCFAF81B2F8}" sibTransId="{3CD242DB-1EAA-4DB5-8649-3E358B706A77}"/>
    <dgm:cxn modelId="{BA0F69C3-B7AF-4B74-AF93-1540747CE6D2}" type="presOf" srcId="{0A2CC7DA-48A9-4DB1-B623-D559ED2A40D6}" destId="{3606EFB0-FE98-40CB-A06E-F61256FDF962}" srcOrd="0" destOrd="0" presId="urn:microsoft.com/office/officeart/2005/8/layout/hProcess6"/>
    <dgm:cxn modelId="{ED7C11CF-B5A7-4CB6-B052-48C698C91EBF}" type="presOf" srcId="{F960F256-5E55-4057-A9E8-0C29AB9AE01B}" destId="{D65647E3-1DB8-4D0C-8C10-A116F47124FA}" srcOrd="1" destOrd="1" presId="urn:microsoft.com/office/officeart/2005/8/layout/hProcess6"/>
    <dgm:cxn modelId="{7C4227D6-EBAD-49D4-9001-818A008645C5}" type="presOf" srcId="{FC662B87-A607-41DB-B497-F5720A7E1D75}" destId="{28838E97-15A2-4747-8CAB-F88B4772AB87}" srcOrd="0" destOrd="0" presId="urn:microsoft.com/office/officeart/2005/8/layout/hProcess6"/>
    <dgm:cxn modelId="{BBF8F9E8-A611-4B03-8BFD-3DB0E2139055}" srcId="{0A2CC7DA-48A9-4DB1-B623-D559ED2A40D6}" destId="{FC662B87-A607-41DB-B497-F5720A7E1D75}" srcOrd="1" destOrd="0" parTransId="{0ECE6A4F-3131-423B-AF96-3D765096D3C6}" sibTransId="{66994940-DE29-4B68-978E-3C2F052E6C87}"/>
    <dgm:cxn modelId="{5A602EEE-5CC6-4526-827F-6FF5E4830277}" type="presOf" srcId="{B67360BA-18A5-4613-AA51-2E3A32CC1B23}" destId="{3908F594-283D-4524-A854-D3A6387E747A}" srcOrd="0" destOrd="0" presId="urn:microsoft.com/office/officeart/2005/8/layout/hProcess6"/>
    <dgm:cxn modelId="{DAB45DFB-D4F5-4A48-9097-2E8236CF6FC8}" srcId="{3C2EA335-440E-4B5F-98C6-428E5CDDC952}" destId="{63CFFACB-2D7F-474B-9E4E-6462C0365448}" srcOrd="0" destOrd="0" parTransId="{A0E7C1D0-7C6B-4DE5-A27C-E7E9C52FFBE4}" sibTransId="{214B5103-FA37-4E99-84FE-95E8C4E12D0D}"/>
    <dgm:cxn modelId="{1B86750E-A9A1-4580-8313-AB5D7BA1358B}" type="presParOf" srcId="{3606EFB0-FE98-40CB-A06E-F61256FDF962}" destId="{B7CB3EDC-9E11-46D6-AD4B-F676EDBA80AB}" srcOrd="0" destOrd="0" presId="urn:microsoft.com/office/officeart/2005/8/layout/hProcess6"/>
    <dgm:cxn modelId="{B4E9F88B-F889-45C7-B6ED-14E2047E78D4}" type="presParOf" srcId="{B7CB3EDC-9E11-46D6-AD4B-F676EDBA80AB}" destId="{F02CC0B5-1A3C-4A6E-B761-3C73E560703E}" srcOrd="0" destOrd="0" presId="urn:microsoft.com/office/officeart/2005/8/layout/hProcess6"/>
    <dgm:cxn modelId="{EBDB7ED9-A928-435C-811C-5EF085AAB48B}" type="presParOf" srcId="{B7CB3EDC-9E11-46D6-AD4B-F676EDBA80AB}" destId="{FC1F0E1D-0B65-49F5-976A-E75D6B355DB0}" srcOrd="1" destOrd="0" presId="urn:microsoft.com/office/officeart/2005/8/layout/hProcess6"/>
    <dgm:cxn modelId="{1CA15403-6397-4D5D-A029-9FC20853FB58}" type="presParOf" srcId="{B7CB3EDC-9E11-46D6-AD4B-F676EDBA80AB}" destId="{8C6A40FB-7B96-4C58-AE1A-D6FE45A33750}" srcOrd="2" destOrd="0" presId="urn:microsoft.com/office/officeart/2005/8/layout/hProcess6"/>
    <dgm:cxn modelId="{550E6647-97C8-4A11-9EA2-894BC9D25429}" type="presParOf" srcId="{B7CB3EDC-9E11-46D6-AD4B-F676EDBA80AB}" destId="{E3562888-4943-4847-8872-90F7A4E106AC}" srcOrd="3" destOrd="0" presId="urn:microsoft.com/office/officeart/2005/8/layout/hProcess6"/>
    <dgm:cxn modelId="{58813A13-B8D2-45D4-9D4B-8341964F154F}" type="presParOf" srcId="{3606EFB0-FE98-40CB-A06E-F61256FDF962}" destId="{7F464295-35EA-45D7-A718-27EF692A3396}" srcOrd="1" destOrd="0" presId="urn:microsoft.com/office/officeart/2005/8/layout/hProcess6"/>
    <dgm:cxn modelId="{70D34FDC-DE87-469F-8DD5-83B818908F8C}" type="presParOf" srcId="{3606EFB0-FE98-40CB-A06E-F61256FDF962}" destId="{A04A9BAE-E3B1-414E-8F15-2EC641A7A495}" srcOrd="2" destOrd="0" presId="urn:microsoft.com/office/officeart/2005/8/layout/hProcess6"/>
    <dgm:cxn modelId="{60705920-AB98-448A-BCCD-C9D60C694659}" type="presParOf" srcId="{A04A9BAE-E3B1-414E-8F15-2EC641A7A495}" destId="{2FAA6933-DB6F-45BE-A0A1-EE7F285EEDD8}" srcOrd="0" destOrd="0" presId="urn:microsoft.com/office/officeart/2005/8/layout/hProcess6"/>
    <dgm:cxn modelId="{095774CE-FFFE-4263-BD93-AA2A10D0A352}" type="presParOf" srcId="{A04A9BAE-E3B1-414E-8F15-2EC641A7A495}" destId="{99803BEB-3995-4A04-A57C-2567E95F7569}" srcOrd="1" destOrd="0" presId="urn:microsoft.com/office/officeart/2005/8/layout/hProcess6"/>
    <dgm:cxn modelId="{933FE624-5DCA-4C36-B192-BEFD7B9E5E55}" type="presParOf" srcId="{A04A9BAE-E3B1-414E-8F15-2EC641A7A495}" destId="{43F366DA-6A8F-4E4D-AC6E-861BCB1B72C9}" srcOrd="2" destOrd="0" presId="urn:microsoft.com/office/officeart/2005/8/layout/hProcess6"/>
    <dgm:cxn modelId="{1693DB55-1F40-4458-8085-F4739BAA28CC}" type="presParOf" srcId="{A04A9BAE-E3B1-414E-8F15-2EC641A7A495}" destId="{28838E97-15A2-4747-8CAB-F88B4772AB87}" srcOrd="3" destOrd="0" presId="urn:microsoft.com/office/officeart/2005/8/layout/hProcess6"/>
    <dgm:cxn modelId="{9BA2F1D8-6A61-4575-B796-60D7DC89C14E}" type="presParOf" srcId="{3606EFB0-FE98-40CB-A06E-F61256FDF962}" destId="{F3D8C22B-8A62-4AFB-862D-9628C920E6F3}" srcOrd="3" destOrd="0" presId="urn:microsoft.com/office/officeart/2005/8/layout/hProcess6"/>
    <dgm:cxn modelId="{EC30A409-8F33-45EB-B255-A0A75F6D216F}" type="presParOf" srcId="{3606EFB0-FE98-40CB-A06E-F61256FDF962}" destId="{48D23E76-0EEC-4C22-850D-6172B94E8419}" srcOrd="4" destOrd="0" presId="urn:microsoft.com/office/officeart/2005/8/layout/hProcess6"/>
    <dgm:cxn modelId="{89905714-104F-44D4-9868-4F83D9DAB5C4}" type="presParOf" srcId="{48D23E76-0EEC-4C22-850D-6172B94E8419}" destId="{0DD65262-3BBA-4FF0-BE16-F7469FD0D929}" srcOrd="0" destOrd="0" presId="urn:microsoft.com/office/officeart/2005/8/layout/hProcess6"/>
    <dgm:cxn modelId="{37E854F3-4446-4A67-B209-712715FDD820}" type="presParOf" srcId="{48D23E76-0EEC-4C22-850D-6172B94E8419}" destId="{75D85980-B5CC-4AAE-832B-E1A01056C221}" srcOrd="1" destOrd="0" presId="urn:microsoft.com/office/officeart/2005/8/layout/hProcess6"/>
    <dgm:cxn modelId="{49194926-5140-45E1-AF22-2AAC97D2C54F}" type="presParOf" srcId="{48D23E76-0EEC-4C22-850D-6172B94E8419}" destId="{D65647E3-1DB8-4D0C-8C10-A116F47124FA}" srcOrd="2" destOrd="0" presId="urn:microsoft.com/office/officeart/2005/8/layout/hProcess6"/>
    <dgm:cxn modelId="{6E37BB41-2870-49FD-8102-F70622BE2FB4}" type="presParOf" srcId="{48D23E76-0EEC-4C22-850D-6172B94E8419}" destId="{3908F594-283D-4524-A854-D3A6387E747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E1FB8B-6AB5-46DA-BF0D-D21DB5ED4FE4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756AC6A-48D0-48D7-8DC2-10B0EDF88B2A}">
      <dgm:prSet/>
      <dgm:spPr/>
      <dgm:t>
        <a:bodyPr/>
        <a:lstStyle/>
        <a:p>
          <a:r>
            <a:rPr lang="fr-CH" baseline="0" dirty="0">
              <a:solidFill>
                <a:schemeClr val="tx1"/>
              </a:solidFill>
            </a:rPr>
            <a:t>Libération des voies aériennes</a:t>
          </a:r>
          <a:endParaRPr lang="en-US" baseline="0" dirty="0">
            <a:solidFill>
              <a:schemeClr val="tx1"/>
            </a:solidFill>
          </a:endParaRPr>
        </a:p>
      </dgm:t>
    </dgm:pt>
    <dgm:pt modelId="{35478BD1-D3D7-46E0-AA4C-A9B0772B20E3}" type="parTrans" cxnId="{441AD4EC-47A9-4387-A4D6-451A04A59AB9}">
      <dgm:prSet/>
      <dgm:spPr/>
      <dgm:t>
        <a:bodyPr/>
        <a:lstStyle/>
        <a:p>
          <a:endParaRPr lang="en-US"/>
        </a:p>
      </dgm:t>
    </dgm:pt>
    <dgm:pt modelId="{180F6FA6-141F-4273-BB56-7CCC24A1D09A}" type="sibTrans" cxnId="{441AD4EC-47A9-4387-A4D6-451A04A59AB9}">
      <dgm:prSet/>
      <dgm:spPr/>
      <dgm:t>
        <a:bodyPr/>
        <a:lstStyle/>
        <a:p>
          <a:endParaRPr lang="en-US"/>
        </a:p>
      </dgm:t>
    </dgm:pt>
    <dgm:pt modelId="{B8AF0056-7E3D-45C1-AEC3-DD32AD5288AC}">
      <dgm:prSet/>
      <dgm:spPr/>
      <dgm:t>
        <a:bodyPr/>
        <a:lstStyle/>
        <a:p>
          <a:r>
            <a:rPr lang="en-US" baseline="0" dirty="0">
              <a:solidFill>
                <a:schemeClr val="tx1"/>
              </a:solidFill>
            </a:rPr>
            <a:t>Gestion des </a:t>
          </a:r>
          <a:r>
            <a:rPr lang="en-US" baseline="0" dirty="0" err="1">
              <a:solidFill>
                <a:schemeClr val="tx1"/>
              </a:solidFill>
            </a:rPr>
            <a:t>plaies</a:t>
          </a:r>
          <a:r>
            <a:rPr lang="en-US" baseline="0" dirty="0">
              <a:solidFill>
                <a:schemeClr val="tx1"/>
              </a:solidFill>
            </a:rPr>
            <a:t> et </a:t>
          </a:r>
          <a:r>
            <a:rPr lang="en-US" baseline="0" dirty="0" err="1">
              <a:solidFill>
                <a:schemeClr val="tx1"/>
              </a:solidFill>
            </a:rPr>
            <a:t>hémmorgagies</a:t>
          </a:r>
          <a:endParaRPr lang="en-US" baseline="0" dirty="0">
            <a:solidFill>
              <a:schemeClr val="tx1"/>
            </a:solidFill>
          </a:endParaRPr>
        </a:p>
      </dgm:t>
    </dgm:pt>
    <dgm:pt modelId="{3D6639BE-30A5-45BC-A0B2-51DD44AEB1EB}" type="parTrans" cxnId="{1DEA9875-D79B-435D-B41A-8E9D33C2E08A}">
      <dgm:prSet/>
      <dgm:spPr/>
      <dgm:t>
        <a:bodyPr/>
        <a:lstStyle/>
        <a:p>
          <a:endParaRPr lang="en-US"/>
        </a:p>
      </dgm:t>
    </dgm:pt>
    <dgm:pt modelId="{50E39373-B684-48F1-90CE-4A00A2A4EC16}" type="sibTrans" cxnId="{1DEA9875-D79B-435D-B41A-8E9D33C2E08A}">
      <dgm:prSet/>
      <dgm:spPr/>
      <dgm:t>
        <a:bodyPr/>
        <a:lstStyle/>
        <a:p>
          <a:endParaRPr lang="en-US"/>
        </a:p>
      </dgm:t>
    </dgm:pt>
    <dgm:pt modelId="{D12E5388-AB97-4216-916C-508343835754}">
      <dgm:prSet/>
      <dgm:spPr>
        <a:solidFill>
          <a:srgbClr val="5B9BD5"/>
        </a:solidFill>
      </dgm:spPr>
      <dgm:t>
        <a:bodyPr/>
        <a:lstStyle/>
        <a:p>
          <a:pPr rtl="0"/>
          <a:r>
            <a:rPr lang="en-US" b="1" baseline="0" dirty="0">
              <a:solidFill>
                <a:schemeClr val="tx1"/>
              </a:solidFill>
            </a:rPr>
            <a:t>Gestion des </a:t>
          </a:r>
          <a:r>
            <a:rPr lang="en-US" b="1" baseline="0" dirty="0" err="1">
              <a:solidFill>
                <a:schemeClr val="tx1"/>
              </a:solidFill>
            </a:rPr>
            <a:t>brulûres</a:t>
          </a:r>
          <a:r>
            <a:rPr lang="en-US" b="1" baseline="0" dirty="0">
              <a:solidFill>
                <a:schemeClr val="tx1"/>
              </a:solidFill>
              <a:latin typeface="Calibri Light" panose="020F0302020204030204"/>
            </a:rPr>
            <a:t> </a:t>
          </a:r>
          <a:endParaRPr lang="en-US" b="1" baseline="0" dirty="0">
            <a:solidFill>
              <a:schemeClr val="tx1"/>
            </a:solidFill>
          </a:endParaRPr>
        </a:p>
      </dgm:t>
    </dgm:pt>
    <dgm:pt modelId="{60D11A35-A058-40AC-9346-52DAF83D6C04}" type="parTrans" cxnId="{64E9EDFD-2C4C-48C1-A9FA-7E032C30B144}">
      <dgm:prSet/>
      <dgm:spPr/>
      <dgm:t>
        <a:bodyPr/>
        <a:lstStyle/>
        <a:p>
          <a:endParaRPr lang="en-US"/>
        </a:p>
      </dgm:t>
    </dgm:pt>
    <dgm:pt modelId="{335F716C-E65E-403F-9F07-4C34F8A6D9D7}" type="sibTrans" cxnId="{64E9EDFD-2C4C-48C1-A9FA-7E032C30B144}">
      <dgm:prSet/>
      <dgm:spPr/>
      <dgm:t>
        <a:bodyPr/>
        <a:lstStyle/>
        <a:p>
          <a:endParaRPr lang="en-US"/>
        </a:p>
      </dgm:t>
    </dgm:pt>
    <dgm:pt modelId="{BC5B8B65-F773-42ED-B9AA-C1602D837185}">
      <dgm:prSet/>
      <dgm:spPr/>
      <dgm:t>
        <a:bodyPr/>
        <a:lstStyle/>
        <a:p>
          <a:r>
            <a:rPr lang="fr-CH" baseline="0">
              <a:solidFill>
                <a:schemeClr val="tx1"/>
              </a:solidFill>
            </a:rPr>
            <a:t>Gestion intoxications</a:t>
          </a:r>
          <a:endParaRPr lang="en-US" baseline="0" dirty="0">
            <a:solidFill>
              <a:schemeClr val="tx1"/>
            </a:solidFill>
          </a:endParaRPr>
        </a:p>
      </dgm:t>
    </dgm:pt>
    <dgm:pt modelId="{FF0282F5-D987-431B-89DD-137D5E0E2776}" type="parTrans" cxnId="{D4690798-382B-43DE-B56E-81D96E4EE4CA}">
      <dgm:prSet/>
      <dgm:spPr/>
      <dgm:t>
        <a:bodyPr/>
        <a:lstStyle/>
        <a:p>
          <a:endParaRPr lang="en-US"/>
        </a:p>
      </dgm:t>
    </dgm:pt>
    <dgm:pt modelId="{26E34F57-1BF3-4DE0-B52B-AE6DF519C95F}" type="sibTrans" cxnId="{D4690798-382B-43DE-B56E-81D96E4EE4CA}">
      <dgm:prSet/>
      <dgm:spPr/>
      <dgm:t>
        <a:bodyPr/>
        <a:lstStyle/>
        <a:p>
          <a:endParaRPr lang="en-US"/>
        </a:p>
      </dgm:t>
    </dgm:pt>
    <dgm:pt modelId="{8905D7D1-3B88-4094-8F95-9EFE20A817A1}">
      <dgm:prSet/>
      <dgm:spPr/>
      <dgm:t>
        <a:bodyPr/>
        <a:lstStyle/>
        <a:p>
          <a:r>
            <a:rPr lang="fr-CH" baseline="0" dirty="0">
              <a:solidFill>
                <a:schemeClr val="tx1"/>
              </a:solidFill>
            </a:rPr>
            <a:t>Gestions des lésions </a:t>
          </a:r>
          <a:r>
            <a:rPr lang="fr-CH" baseline="0" dirty="0" err="1">
              <a:solidFill>
                <a:schemeClr val="tx1"/>
              </a:solidFill>
            </a:rPr>
            <a:t>occulaires</a:t>
          </a:r>
          <a:endParaRPr lang="en-US" baseline="0" dirty="0">
            <a:solidFill>
              <a:schemeClr val="tx1"/>
            </a:solidFill>
          </a:endParaRPr>
        </a:p>
      </dgm:t>
    </dgm:pt>
    <dgm:pt modelId="{C3669FCE-2F0E-426C-A07A-A77BAA922098}" type="parTrans" cxnId="{6466A6B9-8004-4D74-8DB5-AAC5EB10A6A1}">
      <dgm:prSet/>
      <dgm:spPr/>
      <dgm:t>
        <a:bodyPr/>
        <a:lstStyle/>
        <a:p>
          <a:endParaRPr lang="en-US"/>
        </a:p>
      </dgm:t>
    </dgm:pt>
    <dgm:pt modelId="{E7939F60-A8DE-45E9-8AF5-BDF7A531CF54}" type="sibTrans" cxnId="{6466A6B9-8004-4D74-8DB5-AAC5EB10A6A1}">
      <dgm:prSet/>
      <dgm:spPr/>
      <dgm:t>
        <a:bodyPr/>
        <a:lstStyle/>
        <a:p>
          <a:endParaRPr lang="en-US"/>
        </a:p>
      </dgm:t>
    </dgm:pt>
    <dgm:pt modelId="{D57118AC-D95A-417E-9513-62C86E6A5D95}">
      <dgm:prSet/>
      <dgm:spPr/>
      <dgm:t>
        <a:bodyPr/>
        <a:lstStyle/>
        <a:p>
          <a:pPr rtl="0"/>
          <a:r>
            <a:rPr lang="fr-CH" b="0" baseline="0" dirty="0">
              <a:solidFill>
                <a:schemeClr val="tx1"/>
              </a:solidFill>
            </a:rPr>
            <a:t>Convulsions</a:t>
          </a:r>
          <a:r>
            <a:rPr lang="fr-CH" b="0" baseline="0" dirty="0">
              <a:solidFill>
                <a:schemeClr val="tx1"/>
              </a:solidFill>
              <a:latin typeface="Calibri Light" panose="020F0302020204030204"/>
            </a:rPr>
            <a:t> </a:t>
          </a:r>
          <a:endParaRPr lang="en-US" b="0" baseline="0" dirty="0">
            <a:solidFill>
              <a:schemeClr val="tx1"/>
            </a:solidFill>
          </a:endParaRPr>
        </a:p>
      </dgm:t>
    </dgm:pt>
    <dgm:pt modelId="{250BBA74-1B20-42C1-8E6A-559E774773D0}" type="parTrans" cxnId="{69710AD2-0C58-41CF-9663-5C47B5832056}">
      <dgm:prSet/>
      <dgm:spPr/>
      <dgm:t>
        <a:bodyPr/>
        <a:lstStyle/>
        <a:p>
          <a:endParaRPr lang="en-US"/>
        </a:p>
      </dgm:t>
    </dgm:pt>
    <dgm:pt modelId="{7F0CACD1-349D-4A3E-9ACC-C01AC4793807}" type="sibTrans" cxnId="{69710AD2-0C58-41CF-9663-5C47B5832056}">
      <dgm:prSet/>
      <dgm:spPr/>
      <dgm:t>
        <a:bodyPr/>
        <a:lstStyle/>
        <a:p>
          <a:endParaRPr lang="en-US"/>
        </a:p>
      </dgm:t>
    </dgm:pt>
    <dgm:pt modelId="{C61F582D-3E57-40E1-A274-32D75596604E}">
      <dgm:prSet/>
      <dgm:spPr/>
      <dgm:t>
        <a:bodyPr/>
        <a:lstStyle/>
        <a:p>
          <a:r>
            <a:rPr lang="en-US" baseline="0" dirty="0">
              <a:solidFill>
                <a:schemeClr val="tx1"/>
              </a:solidFill>
            </a:rPr>
            <a:t>Gestion des </a:t>
          </a:r>
          <a:r>
            <a:rPr lang="en-US" baseline="0" dirty="0" err="1">
              <a:solidFill>
                <a:schemeClr val="tx1"/>
              </a:solidFill>
            </a:rPr>
            <a:t>traumatismes</a:t>
          </a:r>
          <a:endParaRPr lang="en-US" baseline="0" dirty="0">
            <a:solidFill>
              <a:schemeClr val="tx1"/>
            </a:solidFill>
          </a:endParaRPr>
        </a:p>
      </dgm:t>
    </dgm:pt>
    <dgm:pt modelId="{B4489221-E521-4F43-BBB7-21A8C1E296FB}" type="sibTrans" cxnId="{FC76853C-1067-4221-A277-C3AC804FBFFC}">
      <dgm:prSet/>
      <dgm:spPr/>
      <dgm:t>
        <a:bodyPr/>
        <a:lstStyle/>
        <a:p>
          <a:endParaRPr lang="en-US"/>
        </a:p>
      </dgm:t>
    </dgm:pt>
    <dgm:pt modelId="{85DB3AF2-D81E-4649-83A9-38B7C68F5448}" type="parTrans" cxnId="{FC76853C-1067-4221-A277-C3AC804FBFFC}">
      <dgm:prSet/>
      <dgm:spPr/>
      <dgm:t>
        <a:bodyPr/>
        <a:lstStyle/>
        <a:p>
          <a:endParaRPr lang="en-US"/>
        </a:p>
      </dgm:t>
    </dgm:pt>
    <dgm:pt modelId="{86420836-AF9B-6A4D-AB03-9022F911E003}">
      <dgm:prSet/>
      <dgm:spPr/>
      <dgm:t>
        <a:bodyPr/>
        <a:lstStyle/>
        <a:p>
          <a:r>
            <a:rPr lang="en-US" b="1" baseline="0" dirty="0">
              <a:solidFill>
                <a:schemeClr val="tx1"/>
              </a:solidFill>
            </a:rPr>
            <a:t>Accidents </a:t>
          </a:r>
          <a:r>
            <a:rPr lang="en-US" b="1" baseline="0" dirty="0" err="1">
              <a:solidFill>
                <a:schemeClr val="tx1"/>
              </a:solidFill>
            </a:rPr>
            <a:t>électriques</a:t>
          </a:r>
          <a:endParaRPr lang="en-US" b="1" baseline="0" dirty="0">
            <a:solidFill>
              <a:schemeClr val="tx1"/>
            </a:solidFill>
          </a:endParaRPr>
        </a:p>
      </dgm:t>
    </dgm:pt>
    <dgm:pt modelId="{C0DABA1D-7478-8C41-9A7D-B6C4B1E18D6E}" type="parTrans" cxnId="{AA8A155F-35A6-B14A-B6C9-22C7D0FCD057}">
      <dgm:prSet/>
      <dgm:spPr/>
      <dgm:t>
        <a:bodyPr/>
        <a:lstStyle/>
        <a:p>
          <a:endParaRPr lang="fr-FR"/>
        </a:p>
      </dgm:t>
    </dgm:pt>
    <dgm:pt modelId="{6AF9929B-A457-5740-B49F-F00EC523A6D8}" type="sibTrans" cxnId="{AA8A155F-35A6-B14A-B6C9-22C7D0FCD057}">
      <dgm:prSet/>
      <dgm:spPr/>
      <dgm:t>
        <a:bodyPr/>
        <a:lstStyle/>
        <a:p>
          <a:endParaRPr lang="fr-FR"/>
        </a:p>
      </dgm:t>
    </dgm:pt>
    <dgm:pt modelId="{698D1A05-0D95-D845-B8D5-CB33A665CCB4}">
      <dgm:prSet/>
      <dgm:spPr/>
      <dgm:t>
        <a:bodyPr/>
        <a:lstStyle/>
        <a:p>
          <a:r>
            <a:rPr lang="en-US" b="1" baseline="0" dirty="0">
              <a:solidFill>
                <a:schemeClr val="tx1"/>
              </a:solidFill>
            </a:rPr>
            <a:t>Gestion du stress</a:t>
          </a:r>
        </a:p>
      </dgm:t>
    </dgm:pt>
    <dgm:pt modelId="{E68C8C94-BA71-9E49-A016-73C0F73C1A9D}" type="parTrans" cxnId="{E8DB41F0-9DC3-AA4E-90E5-BE3B6556BDA4}">
      <dgm:prSet/>
      <dgm:spPr/>
      <dgm:t>
        <a:bodyPr/>
        <a:lstStyle/>
        <a:p>
          <a:endParaRPr lang="fr-FR"/>
        </a:p>
      </dgm:t>
    </dgm:pt>
    <dgm:pt modelId="{B056C0A6-8D23-AF47-8D94-4F09961555C4}" type="sibTrans" cxnId="{E8DB41F0-9DC3-AA4E-90E5-BE3B6556BDA4}">
      <dgm:prSet/>
      <dgm:spPr/>
      <dgm:t>
        <a:bodyPr/>
        <a:lstStyle/>
        <a:p>
          <a:endParaRPr lang="fr-FR"/>
        </a:p>
      </dgm:t>
    </dgm:pt>
    <dgm:pt modelId="{DF0ECCE5-3004-470B-BFFF-F6425B925EF7}" type="pres">
      <dgm:prSet presAssocID="{FFE1FB8B-6AB5-46DA-BF0D-D21DB5ED4FE4}" presName="linear" presStyleCnt="0">
        <dgm:presLayoutVars>
          <dgm:dir/>
          <dgm:animLvl val="lvl"/>
          <dgm:resizeHandles val="exact"/>
        </dgm:presLayoutVars>
      </dgm:prSet>
      <dgm:spPr/>
    </dgm:pt>
    <dgm:pt modelId="{1838C74F-2063-4FE9-8249-AB5E73D77F61}" type="pres">
      <dgm:prSet presAssocID="{F756AC6A-48D0-48D7-8DC2-10B0EDF88B2A}" presName="parentLin" presStyleCnt="0"/>
      <dgm:spPr/>
    </dgm:pt>
    <dgm:pt modelId="{E8D08FD8-581C-4B84-959E-1D955F9471AD}" type="pres">
      <dgm:prSet presAssocID="{F756AC6A-48D0-48D7-8DC2-10B0EDF88B2A}" presName="parentLeftMargin" presStyleLbl="node1" presStyleIdx="0" presStyleCnt="9"/>
      <dgm:spPr/>
    </dgm:pt>
    <dgm:pt modelId="{8CA8BBE9-E799-4EB3-A005-2A4275F2FC4B}" type="pres">
      <dgm:prSet presAssocID="{F756AC6A-48D0-48D7-8DC2-10B0EDF88B2A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639223EF-58E4-49BC-AA6B-21EBA23BE97E}" type="pres">
      <dgm:prSet presAssocID="{F756AC6A-48D0-48D7-8DC2-10B0EDF88B2A}" presName="negativeSpace" presStyleCnt="0"/>
      <dgm:spPr/>
    </dgm:pt>
    <dgm:pt modelId="{34E3D299-57FF-445C-8417-B3463290DF85}" type="pres">
      <dgm:prSet presAssocID="{F756AC6A-48D0-48D7-8DC2-10B0EDF88B2A}" presName="childText" presStyleLbl="conFgAcc1" presStyleIdx="0" presStyleCnt="9">
        <dgm:presLayoutVars>
          <dgm:bulletEnabled val="1"/>
        </dgm:presLayoutVars>
      </dgm:prSet>
      <dgm:spPr/>
    </dgm:pt>
    <dgm:pt modelId="{07C95BDA-A042-4CFF-8725-5C9ABAEE2DFB}" type="pres">
      <dgm:prSet presAssocID="{180F6FA6-141F-4273-BB56-7CCC24A1D09A}" presName="spaceBetweenRectangles" presStyleCnt="0"/>
      <dgm:spPr/>
    </dgm:pt>
    <dgm:pt modelId="{5F77058A-6196-4561-8B65-B61541EF82DF}" type="pres">
      <dgm:prSet presAssocID="{B8AF0056-7E3D-45C1-AEC3-DD32AD5288AC}" presName="parentLin" presStyleCnt="0"/>
      <dgm:spPr/>
    </dgm:pt>
    <dgm:pt modelId="{C4D671C3-525A-4565-8240-6AD13F03CD72}" type="pres">
      <dgm:prSet presAssocID="{B8AF0056-7E3D-45C1-AEC3-DD32AD5288AC}" presName="parentLeftMargin" presStyleLbl="node1" presStyleIdx="0" presStyleCnt="9"/>
      <dgm:spPr/>
    </dgm:pt>
    <dgm:pt modelId="{BDCFEC1E-06DB-417B-A59E-849E01BCA3BD}" type="pres">
      <dgm:prSet presAssocID="{B8AF0056-7E3D-45C1-AEC3-DD32AD5288AC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7A3E8A9F-DEE9-471F-AF35-74FE2248B8A3}" type="pres">
      <dgm:prSet presAssocID="{B8AF0056-7E3D-45C1-AEC3-DD32AD5288AC}" presName="negativeSpace" presStyleCnt="0"/>
      <dgm:spPr/>
    </dgm:pt>
    <dgm:pt modelId="{7BDF1742-BA33-4847-A168-E98B0B086DBF}" type="pres">
      <dgm:prSet presAssocID="{B8AF0056-7E3D-45C1-AEC3-DD32AD5288AC}" presName="childText" presStyleLbl="conFgAcc1" presStyleIdx="1" presStyleCnt="9">
        <dgm:presLayoutVars>
          <dgm:bulletEnabled val="1"/>
        </dgm:presLayoutVars>
      </dgm:prSet>
      <dgm:spPr/>
    </dgm:pt>
    <dgm:pt modelId="{C3E62730-BB3D-4EAF-8893-174E1CC793F0}" type="pres">
      <dgm:prSet presAssocID="{50E39373-B684-48F1-90CE-4A00A2A4EC16}" presName="spaceBetweenRectangles" presStyleCnt="0"/>
      <dgm:spPr/>
    </dgm:pt>
    <dgm:pt modelId="{A8354E37-F2CE-4A29-8AC5-D1EDAEE63730}" type="pres">
      <dgm:prSet presAssocID="{C61F582D-3E57-40E1-A274-32D75596604E}" presName="parentLin" presStyleCnt="0"/>
      <dgm:spPr/>
    </dgm:pt>
    <dgm:pt modelId="{15A2D1D1-34C6-4497-B7C2-E579747028C7}" type="pres">
      <dgm:prSet presAssocID="{C61F582D-3E57-40E1-A274-32D75596604E}" presName="parentLeftMargin" presStyleLbl="node1" presStyleIdx="1" presStyleCnt="9"/>
      <dgm:spPr/>
    </dgm:pt>
    <dgm:pt modelId="{A74C7ACE-534C-46FC-AC19-1A843082C678}" type="pres">
      <dgm:prSet presAssocID="{C61F582D-3E57-40E1-A274-32D75596604E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C987ED7D-3DB3-49C2-9ADF-20191FFB5C7C}" type="pres">
      <dgm:prSet presAssocID="{C61F582D-3E57-40E1-A274-32D75596604E}" presName="negativeSpace" presStyleCnt="0"/>
      <dgm:spPr/>
    </dgm:pt>
    <dgm:pt modelId="{A115B27F-BFF1-4863-A44D-9E8A3E71CFC8}" type="pres">
      <dgm:prSet presAssocID="{C61F582D-3E57-40E1-A274-32D75596604E}" presName="childText" presStyleLbl="conFgAcc1" presStyleIdx="2" presStyleCnt="9">
        <dgm:presLayoutVars>
          <dgm:bulletEnabled val="1"/>
        </dgm:presLayoutVars>
      </dgm:prSet>
      <dgm:spPr/>
    </dgm:pt>
    <dgm:pt modelId="{27E04534-F5C1-4EAE-BCA5-E5332370DCC4}" type="pres">
      <dgm:prSet presAssocID="{B4489221-E521-4F43-BBB7-21A8C1E296FB}" presName="spaceBetweenRectangles" presStyleCnt="0"/>
      <dgm:spPr/>
    </dgm:pt>
    <dgm:pt modelId="{D53389E0-E152-48D4-8D10-305074022F0B}" type="pres">
      <dgm:prSet presAssocID="{D12E5388-AB97-4216-916C-508343835754}" presName="parentLin" presStyleCnt="0"/>
      <dgm:spPr/>
    </dgm:pt>
    <dgm:pt modelId="{44A863CE-366B-4422-A714-A98C3DCA5203}" type="pres">
      <dgm:prSet presAssocID="{D12E5388-AB97-4216-916C-508343835754}" presName="parentLeftMargin" presStyleLbl="node1" presStyleIdx="2" presStyleCnt="9"/>
      <dgm:spPr/>
    </dgm:pt>
    <dgm:pt modelId="{5D6DE7CC-5DDB-4A2D-9793-5FDF3D25E00E}" type="pres">
      <dgm:prSet presAssocID="{D12E5388-AB97-4216-916C-508343835754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871B77D6-DE0E-4338-B588-1D179953ED77}" type="pres">
      <dgm:prSet presAssocID="{D12E5388-AB97-4216-916C-508343835754}" presName="negativeSpace" presStyleCnt="0"/>
      <dgm:spPr/>
    </dgm:pt>
    <dgm:pt modelId="{2CCCE5BE-6568-4136-B0FE-970379C5FACA}" type="pres">
      <dgm:prSet presAssocID="{D12E5388-AB97-4216-916C-508343835754}" presName="childText" presStyleLbl="conFgAcc1" presStyleIdx="3" presStyleCnt="9">
        <dgm:presLayoutVars>
          <dgm:bulletEnabled val="1"/>
        </dgm:presLayoutVars>
      </dgm:prSet>
      <dgm:spPr/>
    </dgm:pt>
    <dgm:pt modelId="{97975428-E5F9-4177-8EBA-51C2B989E359}" type="pres">
      <dgm:prSet presAssocID="{335F716C-E65E-403F-9F07-4C34F8A6D9D7}" presName="spaceBetweenRectangles" presStyleCnt="0"/>
      <dgm:spPr/>
    </dgm:pt>
    <dgm:pt modelId="{67393A9F-2F67-47D5-B099-D427D861FCEC}" type="pres">
      <dgm:prSet presAssocID="{BC5B8B65-F773-42ED-B9AA-C1602D837185}" presName="parentLin" presStyleCnt="0"/>
      <dgm:spPr/>
    </dgm:pt>
    <dgm:pt modelId="{1FA8A3E6-EC5D-4B45-9261-1477504E930A}" type="pres">
      <dgm:prSet presAssocID="{BC5B8B65-F773-42ED-B9AA-C1602D837185}" presName="parentLeftMargin" presStyleLbl="node1" presStyleIdx="3" presStyleCnt="9"/>
      <dgm:spPr/>
    </dgm:pt>
    <dgm:pt modelId="{10D55314-10C9-421A-9379-344935DEC428}" type="pres">
      <dgm:prSet presAssocID="{BC5B8B65-F773-42ED-B9AA-C1602D837185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9ADF90D0-550B-438C-B92D-41876BB98FC4}" type="pres">
      <dgm:prSet presAssocID="{BC5B8B65-F773-42ED-B9AA-C1602D837185}" presName="negativeSpace" presStyleCnt="0"/>
      <dgm:spPr/>
    </dgm:pt>
    <dgm:pt modelId="{5A714FBF-5FFB-4E1C-9CA6-5F3123047783}" type="pres">
      <dgm:prSet presAssocID="{BC5B8B65-F773-42ED-B9AA-C1602D837185}" presName="childText" presStyleLbl="conFgAcc1" presStyleIdx="4" presStyleCnt="9">
        <dgm:presLayoutVars>
          <dgm:bulletEnabled val="1"/>
        </dgm:presLayoutVars>
      </dgm:prSet>
      <dgm:spPr/>
    </dgm:pt>
    <dgm:pt modelId="{57780B32-F22F-4F1F-85B5-C992CA58BB6C}" type="pres">
      <dgm:prSet presAssocID="{26E34F57-1BF3-4DE0-B52B-AE6DF519C95F}" presName="spaceBetweenRectangles" presStyleCnt="0"/>
      <dgm:spPr/>
    </dgm:pt>
    <dgm:pt modelId="{CDC07E0C-000E-4932-BA1D-322BDF2B4A42}" type="pres">
      <dgm:prSet presAssocID="{8905D7D1-3B88-4094-8F95-9EFE20A817A1}" presName="parentLin" presStyleCnt="0"/>
      <dgm:spPr/>
    </dgm:pt>
    <dgm:pt modelId="{A31ECC81-1C69-4174-B4F0-EDAE0758A4E7}" type="pres">
      <dgm:prSet presAssocID="{8905D7D1-3B88-4094-8F95-9EFE20A817A1}" presName="parentLeftMargin" presStyleLbl="node1" presStyleIdx="4" presStyleCnt="9"/>
      <dgm:spPr/>
    </dgm:pt>
    <dgm:pt modelId="{4673892B-0E22-496A-A1F3-25D5E3628090}" type="pres">
      <dgm:prSet presAssocID="{8905D7D1-3B88-4094-8F95-9EFE20A817A1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9BD158B7-27EA-4B76-BE85-7DAF4C1ACAF0}" type="pres">
      <dgm:prSet presAssocID="{8905D7D1-3B88-4094-8F95-9EFE20A817A1}" presName="negativeSpace" presStyleCnt="0"/>
      <dgm:spPr/>
    </dgm:pt>
    <dgm:pt modelId="{35993F02-21CE-4953-A8DB-F19E58139925}" type="pres">
      <dgm:prSet presAssocID="{8905D7D1-3B88-4094-8F95-9EFE20A817A1}" presName="childText" presStyleLbl="conFgAcc1" presStyleIdx="5" presStyleCnt="9">
        <dgm:presLayoutVars>
          <dgm:bulletEnabled val="1"/>
        </dgm:presLayoutVars>
      </dgm:prSet>
      <dgm:spPr/>
    </dgm:pt>
    <dgm:pt modelId="{5A9EEAB8-DC4A-43CD-98DF-4EEF20EBBB90}" type="pres">
      <dgm:prSet presAssocID="{E7939F60-A8DE-45E9-8AF5-BDF7A531CF54}" presName="spaceBetweenRectangles" presStyleCnt="0"/>
      <dgm:spPr/>
    </dgm:pt>
    <dgm:pt modelId="{D3CCA5BA-7D2B-49DB-A57C-585F4F117F69}" type="pres">
      <dgm:prSet presAssocID="{D57118AC-D95A-417E-9513-62C86E6A5D95}" presName="parentLin" presStyleCnt="0"/>
      <dgm:spPr/>
    </dgm:pt>
    <dgm:pt modelId="{1B9C9C5D-DE05-487B-BC24-4CA3C160E47E}" type="pres">
      <dgm:prSet presAssocID="{D57118AC-D95A-417E-9513-62C86E6A5D95}" presName="parentLeftMargin" presStyleLbl="node1" presStyleIdx="5" presStyleCnt="9"/>
      <dgm:spPr/>
    </dgm:pt>
    <dgm:pt modelId="{8E714E3F-0250-4D61-B29E-20D019F0E500}" type="pres">
      <dgm:prSet presAssocID="{D57118AC-D95A-417E-9513-62C86E6A5D95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FFE4C88C-1C4D-4BB0-9B5C-FE38513569E8}" type="pres">
      <dgm:prSet presAssocID="{D57118AC-D95A-417E-9513-62C86E6A5D95}" presName="negativeSpace" presStyleCnt="0"/>
      <dgm:spPr/>
    </dgm:pt>
    <dgm:pt modelId="{A2437C4B-FF70-437E-880A-680761F6CD72}" type="pres">
      <dgm:prSet presAssocID="{D57118AC-D95A-417E-9513-62C86E6A5D95}" presName="childText" presStyleLbl="conFgAcc1" presStyleIdx="6" presStyleCnt="9">
        <dgm:presLayoutVars>
          <dgm:bulletEnabled val="1"/>
        </dgm:presLayoutVars>
      </dgm:prSet>
      <dgm:spPr/>
    </dgm:pt>
    <dgm:pt modelId="{5AF1785A-24DC-4377-ABE8-CA2CE8F539F3}" type="pres">
      <dgm:prSet presAssocID="{7F0CACD1-349D-4A3E-9ACC-C01AC4793807}" presName="spaceBetweenRectangles" presStyleCnt="0"/>
      <dgm:spPr/>
    </dgm:pt>
    <dgm:pt modelId="{8C86379E-B4C4-4AE6-886F-26FF60E9A7AE}" type="pres">
      <dgm:prSet presAssocID="{86420836-AF9B-6A4D-AB03-9022F911E003}" presName="parentLin" presStyleCnt="0"/>
      <dgm:spPr/>
    </dgm:pt>
    <dgm:pt modelId="{A96F2935-DBBC-4DB8-A33E-CE52ABC0A203}" type="pres">
      <dgm:prSet presAssocID="{86420836-AF9B-6A4D-AB03-9022F911E003}" presName="parentLeftMargin" presStyleLbl="node1" presStyleIdx="6" presStyleCnt="9"/>
      <dgm:spPr/>
    </dgm:pt>
    <dgm:pt modelId="{98C2E56F-F3C4-4D4E-B3A9-EF445C4A3CF5}" type="pres">
      <dgm:prSet presAssocID="{86420836-AF9B-6A4D-AB03-9022F911E003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7F058C89-2369-43B0-9A86-3A12DCC9BBA0}" type="pres">
      <dgm:prSet presAssocID="{86420836-AF9B-6A4D-AB03-9022F911E003}" presName="negativeSpace" presStyleCnt="0"/>
      <dgm:spPr/>
    </dgm:pt>
    <dgm:pt modelId="{B4BE28EE-8807-4E29-99FC-2D28C724AC02}" type="pres">
      <dgm:prSet presAssocID="{86420836-AF9B-6A4D-AB03-9022F911E003}" presName="childText" presStyleLbl="conFgAcc1" presStyleIdx="7" presStyleCnt="9">
        <dgm:presLayoutVars>
          <dgm:bulletEnabled val="1"/>
        </dgm:presLayoutVars>
      </dgm:prSet>
      <dgm:spPr/>
    </dgm:pt>
    <dgm:pt modelId="{FB60635E-F7EC-46E9-833E-54B447993A4A}" type="pres">
      <dgm:prSet presAssocID="{6AF9929B-A457-5740-B49F-F00EC523A6D8}" presName="spaceBetweenRectangles" presStyleCnt="0"/>
      <dgm:spPr/>
    </dgm:pt>
    <dgm:pt modelId="{BC0AF864-DB33-4DC4-9572-3D1B28EA4667}" type="pres">
      <dgm:prSet presAssocID="{698D1A05-0D95-D845-B8D5-CB33A665CCB4}" presName="parentLin" presStyleCnt="0"/>
      <dgm:spPr/>
    </dgm:pt>
    <dgm:pt modelId="{224E9B8C-69A5-411A-A556-F32F494C1C30}" type="pres">
      <dgm:prSet presAssocID="{698D1A05-0D95-D845-B8D5-CB33A665CCB4}" presName="parentLeftMargin" presStyleLbl="node1" presStyleIdx="7" presStyleCnt="9"/>
      <dgm:spPr/>
    </dgm:pt>
    <dgm:pt modelId="{9812AF58-CA7D-4404-830A-2884F8B861C4}" type="pres">
      <dgm:prSet presAssocID="{698D1A05-0D95-D845-B8D5-CB33A665CCB4}" presName="parentText" presStyleLbl="node1" presStyleIdx="8" presStyleCnt="9">
        <dgm:presLayoutVars>
          <dgm:chMax val="0"/>
          <dgm:bulletEnabled val="1"/>
        </dgm:presLayoutVars>
      </dgm:prSet>
      <dgm:spPr/>
    </dgm:pt>
    <dgm:pt modelId="{8AAF1BE6-96C7-4171-A5C4-D5A1E8AD60C5}" type="pres">
      <dgm:prSet presAssocID="{698D1A05-0D95-D845-B8D5-CB33A665CCB4}" presName="negativeSpace" presStyleCnt="0"/>
      <dgm:spPr/>
    </dgm:pt>
    <dgm:pt modelId="{282DBA4E-5FE9-4F64-9C0A-C704E062B0DF}" type="pres">
      <dgm:prSet presAssocID="{698D1A05-0D95-D845-B8D5-CB33A665CCB4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197AD007-880B-4173-BF05-3145B171D30A}" type="presOf" srcId="{86420836-AF9B-6A4D-AB03-9022F911E003}" destId="{98C2E56F-F3C4-4D4E-B3A9-EF445C4A3CF5}" srcOrd="1" destOrd="0" presId="urn:microsoft.com/office/officeart/2005/8/layout/list1"/>
    <dgm:cxn modelId="{D7F7C409-C6A9-45DC-9CD5-AC5A0B378FBE}" type="presOf" srcId="{BC5B8B65-F773-42ED-B9AA-C1602D837185}" destId="{10D55314-10C9-421A-9379-344935DEC428}" srcOrd="1" destOrd="0" presId="urn:microsoft.com/office/officeart/2005/8/layout/list1"/>
    <dgm:cxn modelId="{07C1001E-5856-423C-857B-592D93BBAF69}" type="presOf" srcId="{B8AF0056-7E3D-45C1-AEC3-DD32AD5288AC}" destId="{C4D671C3-525A-4565-8240-6AD13F03CD72}" srcOrd="0" destOrd="0" presId="urn:microsoft.com/office/officeart/2005/8/layout/list1"/>
    <dgm:cxn modelId="{F03A9B1F-9DB6-4525-A0B3-283568B8BFB6}" type="presOf" srcId="{B8AF0056-7E3D-45C1-AEC3-DD32AD5288AC}" destId="{BDCFEC1E-06DB-417B-A59E-849E01BCA3BD}" srcOrd="1" destOrd="0" presId="urn:microsoft.com/office/officeart/2005/8/layout/list1"/>
    <dgm:cxn modelId="{FC76853C-1067-4221-A277-C3AC804FBFFC}" srcId="{FFE1FB8B-6AB5-46DA-BF0D-D21DB5ED4FE4}" destId="{C61F582D-3E57-40E1-A274-32D75596604E}" srcOrd="2" destOrd="0" parTransId="{85DB3AF2-D81E-4649-83A9-38B7C68F5448}" sibTransId="{B4489221-E521-4F43-BBB7-21A8C1E296FB}"/>
    <dgm:cxn modelId="{BDE53251-D145-4A0A-9CC0-868D6A8D5004}" type="presOf" srcId="{F756AC6A-48D0-48D7-8DC2-10B0EDF88B2A}" destId="{8CA8BBE9-E799-4EB3-A005-2A4275F2FC4B}" srcOrd="1" destOrd="0" presId="urn:microsoft.com/office/officeart/2005/8/layout/list1"/>
    <dgm:cxn modelId="{696FCF51-265D-4D8E-9352-3FC6558F8D67}" type="presOf" srcId="{D12E5388-AB97-4216-916C-508343835754}" destId="{44A863CE-366B-4422-A714-A98C3DCA5203}" srcOrd="0" destOrd="0" presId="urn:microsoft.com/office/officeart/2005/8/layout/list1"/>
    <dgm:cxn modelId="{58B3A25E-0A8C-4DB7-B067-E0BC628BE14C}" type="presOf" srcId="{C61F582D-3E57-40E1-A274-32D75596604E}" destId="{A74C7ACE-534C-46FC-AC19-1A843082C678}" srcOrd="1" destOrd="0" presId="urn:microsoft.com/office/officeart/2005/8/layout/list1"/>
    <dgm:cxn modelId="{AA8A155F-35A6-B14A-B6C9-22C7D0FCD057}" srcId="{FFE1FB8B-6AB5-46DA-BF0D-D21DB5ED4FE4}" destId="{86420836-AF9B-6A4D-AB03-9022F911E003}" srcOrd="7" destOrd="0" parTransId="{C0DABA1D-7478-8C41-9A7D-B6C4B1E18D6E}" sibTransId="{6AF9929B-A457-5740-B49F-F00EC523A6D8}"/>
    <dgm:cxn modelId="{ECF1CB62-D72E-438F-8E5C-8ACA51C90E47}" type="presOf" srcId="{C61F582D-3E57-40E1-A274-32D75596604E}" destId="{15A2D1D1-34C6-4497-B7C2-E579747028C7}" srcOrd="0" destOrd="0" presId="urn:microsoft.com/office/officeart/2005/8/layout/list1"/>
    <dgm:cxn modelId="{1DEA9875-D79B-435D-B41A-8E9D33C2E08A}" srcId="{FFE1FB8B-6AB5-46DA-BF0D-D21DB5ED4FE4}" destId="{B8AF0056-7E3D-45C1-AEC3-DD32AD5288AC}" srcOrd="1" destOrd="0" parTransId="{3D6639BE-30A5-45BC-A0B2-51DD44AEB1EB}" sibTransId="{50E39373-B684-48F1-90CE-4A00A2A4EC16}"/>
    <dgm:cxn modelId="{2D71DC7B-96A5-49DD-B2AD-AD1C4B4C57DC}" type="presOf" srcId="{D57118AC-D95A-417E-9513-62C86E6A5D95}" destId="{8E714E3F-0250-4D61-B29E-20D019F0E500}" srcOrd="1" destOrd="0" presId="urn:microsoft.com/office/officeart/2005/8/layout/list1"/>
    <dgm:cxn modelId="{F579B185-1F06-436D-B2F1-F597A144F89B}" type="presOf" srcId="{D12E5388-AB97-4216-916C-508343835754}" destId="{5D6DE7CC-5DDB-4A2D-9793-5FDF3D25E00E}" srcOrd="1" destOrd="0" presId="urn:microsoft.com/office/officeart/2005/8/layout/list1"/>
    <dgm:cxn modelId="{2F372491-2CAC-4C0D-BB51-CFE19EC65200}" type="presOf" srcId="{86420836-AF9B-6A4D-AB03-9022F911E003}" destId="{A96F2935-DBBC-4DB8-A33E-CE52ABC0A203}" srcOrd="0" destOrd="0" presId="urn:microsoft.com/office/officeart/2005/8/layout/list1"/>
    <dgm:cxn modelId="{2D634D93-B451-4001-BC86-D3DF1141C5F0}" type="presOf" srcId="{8905D7D1-3B88-4094-8F95-9EFE20A817A1}" destId="{4673892B-0E22-496A-A1F3-25D5E3628090}" srcOrd="1" destOrd="0" presId="urn:microsoft.com/office/officeart/2005/8/layout/list1"/>
    <dgm:cxn modelId="{D4690798-382B-43DE-B56E-81D96E4EE4CA}" srcId="{FFE1FB8B-6AB5-46DA-BF0D-D21DB5ED4FE4}" destId="{BC5B8B65-F773-42ED-B9AA-C1602D837185}" srcOrd="4" destOrd="0" parTransId="{FF0282F5-D987-431B-89DD-137D5E0E2776}" sibTransId="{26E34F57-1BF3-4DE0-B52B-AE6DF519C95F}"/>
    <dgm:cxn modelId="{E92A5DA0-19AC-47A4-A320-CE11295B3B20}" type="presOf" srcId="{FFE1FB8B-6AB5-46DA-BF0D-D21DB5ED4FE4}" destId="{DF0ECCE5-3004-470B-BFFF-F6425B925EF7}" srcOrd="0" destOrd="0" presId="urn:microsoft.com/office/officeart/2005/8/layout/list1"/>
    <dgm:cxn modelId="{4A4311A2-E35A-404D-8F0D-B3A47FE56592}" type="presOf" srcId="{8905D7D1-3B88-4094-8F95-9EFE20A817A1}" destId="{A31ECC81-1C69-4174-B4F0-EDAE0758A4E7}" srcOrd="0" destOrd="0" presId="urn:microsoft.com/office/officeart/2005/8/layout/list1"/>
    <dgm:cxn modelId="{167ED4A3-1FAE-4A18-95C6-8334B4F0AFFA}" type="presOf" srcId="{BC5B8B65-F773-42ED-B9AA-C1602D837185}" destId="{1FA8A3E6-EC5D-4B45-9261-1477504E930A}" srcOrd="0" destOrd="0" presId="urn:microsoft.com/office/officeart/2005/8/layout/list1"/>
    <dgm:cxn modelId="{ADDF76A4-82E7-4F60-BF07-83359F10BE17}" type="presOf" srcId="{698D1A05-0D95-D845-B8D5-CB33A665CCB4}" destId="{9812AF58-CA7D-4404-830A-2884F8B861C4}" srcOrd="1" destOrd="0" presId="urn:microsoft.com/office/officeart/2005/8/layout/list1"/>
    <dgm:cxn modelId="{6466A6B9-8004-4D74-8DB5-AAC5EB10A6A1}" srcId="{FFE1FB8B-6AB5-46DA-BF0D-D21DB5ED4FE4}" destId="{8905D7D1-3B88-4094-8F95-9EFE20A817A1}" srcOrd="5" destOrd="0" parTransId="{C3669FCE-2F0E-426C-A07A-A77BAA922098}" sibTransId="{E7939F60-A8DE-45E9-8AF5-BDF7A531CF54}"/>
    <dgm:cxn modelId="{1B9576D0-DDDB-4E39-956D-03E476A89748}" type="presOf" srcId="{698D1A05-0D95-D845-B8D5-CB33A665CCB4}" destId="{224E9B8C-69A5-411A-A556-F32F494C1C30}" srcOrd="0" destOrd="0" presId="urn:microsoft.com/office/officeart/2005/8/layout/list1"/>
    <dgm:cxn modelId="{C4E9A9D0-500C-49E1-9E8C-1CF488B68A6F}" type="presOf" srcId="{D57118AC-D95A-417E-9513-62C86E6A5D95}" destId="{1B9C9C5D-DE05-487B-BC24-4CA3C160E47E}" srcOrd="0" destOrd="0" presId="urn:microsoft.com/office/officeart/2005/8/layout/list1"/>
    <dgm:cxn modelId="{69710AD2-0C58-41CF-9663-5C47B5832056}" srcId="{FFE1FB8B-6AB5-46DA-BF0D-D21DB5ED4FE4}" destId="{D57118AC-D95A-417E-9513-62C86E6A5D95}" srcOrd="6" destOrd="0" parTransId="{250BBA74-1B20-42C1-8E6A-559E774773D0}" sibTransId="{7F0CACD1-349D-4A3E-9ACC-C01AC4793807}"/>
    <dgm:cxn modelId="{24C017D4-5681-4373-8AD4-96C36377FD43}" type="presOf" srcId="{F756AC6A-48D0-48D7-8DC2-10B0EDF88B2A}" destId="{E8D08FD8-581C-4B84-959E-1D955F9471AD}" srcOrd="0" destOrd="0" presId="urn:microsoft.com/office/officeart/2005/8/layout/list1"/>
    <dgm:cxn modelId="{441AD4EC-47A9-4387-A4D6-451A04A59AB9}" srcId="{FFE1FB8B-6AB5-46DA-BF0D-D21DB5ED4FE4}" destId="{F756AC6A-48D0-48D7-8DC2-10B0EDF88B2A}" srcOrd="0" destOrd="0" parTransId="{35478BD1-D3D7-46E0-AA4C-A9B0772B20E3}" sibTransId="{180F6FA6-141F-4273-BB56-7CCC24A1D09A}"/>
    <dgm:cxn modelId="{E8DB41F0-9DC3-AA4E-90E5-BE3B6556BDA4}" srcId="{FFE1FB8B-6AB5-46DA-BF0D-D21DB5ED4FE4}" destId="{698D1A05-0D95-D845-B8D5-CB33A665CCB4}" srcOrd="8" destOrd="0" parTransId="{E68C8C94-BA71-9E49-A016-73C0F73C1A9D}" sibTransId="{B056C0A6-8D23-AF47-8D94-4F09961555C4}"/>
    <dgm:cxn modelId="{64E9EDFD-2C4C-48C1-A9FA-7E032C30B144}" srcId="{FFE1FB8B-6AB5-46DA-BF0D-D21DB5ED4FE4}" destId="{D12E5388-AB97-4216-916C-508343835754}" srcOrd="3" destOrd="0" parTransId="{60D11A35-A058-40AC-9346-52DAF83D6C04}" sibTransId="{335F716C-E65E-403F-9F07-4C34F8A6D9D7}"/>
    <dgm:cxn modelId="{3B0111F0-FD57-4DD2-89D0-824C63DDC162}" type="presParOf" srcId="{DF0ECCE5-3004-470B-BFFF-F6425B925EF7}" destId="{1838C74F-2063-4FE9-8249-AB5E73D77F61}" srcOrd="0" destOrd="0" presId="urn:microsoft.com/office/officeart/2005/8/layout/list1"/>
    <dgm:cxn modelId="{503B4207-9285-45A7-8527-41FC035954A0}" type="presParOf" srcId="{1838C74F-2063-4FE9-8249-AB5E73D77F61}" destId="{E8D08FD8-581C-4B84-959E-1D955F9471AD}" srcOrd="0" destOrd="0" presId="urn:microsoft.com/office/officeart/2005/8/layout/list1"/>
    <dgm:cxn modelId="{05AB84DC-2119-40C9-A790-726E13F09D2E}" type="presParOf" srcId="{1838C74F-2063-4FE9-8249-AB5E73D77F61}" destId="{8CA8BBE9-E799-4EB3-A005-2A4275F2FC4B}" srcOrd="1" destOrd="0" presId="urn:microsoft.com/office/officeart/2005/8/layout/list1"/>
    <dgm:cxn modelId="{7B83077E-2589-4E4E-9489-72F1488EEF49}" type="presParOf" srcId="{DF0ECCE5-3004-470B-BFFF-F6425B925EF7}" destId="{639223EF-58E4-49BC-AA6B-21EBA23BE97E}" srcOrd="1" destOrd="0" presId="urn:microsoft.com/office/officeart/2005/8/layout/list1"/>
    <dgm:cxn modelId="{4E2ED122-3BCD-4E40-95A5-F38F4F4FACF0}" type="presParOf" srcId="{DF0ECCE5-3004-470B-BFFF-F6425B925EF7}" destId="{34E3D299-57FF-445C-8417-B3463290DF85}" srcOrd="2" destOrd="0" presId="urn:microsoft.com/office/officeart/2005/8/layout/list1"/>
    <dgm:cxn modelId="{D1F5495D-A126-4B44-B430-C1CA6CC2789F}" type="presParOf" srcId="{DF0ECCE5-3004-470B-BFFF-F6425B925EF7}" destId="{07C95BDA-A042-4CFF-8725-5C9ABAEE2DFB}" srcOrd="3" destOrd="0" presId="urn:microsoft.com/office/officeart/2005/8/layout/list1"/>
    <dgm:cxn modelId="{2D74577D-723A-4566-8D60-C540E71CBAF5}" type="presParOf" srcId="{DF0ECCE5-3004-470B-BFFF-F6425B925EF7}" destId="{5F77058A-6196-4561-8B65-B61541EF82DF}" srcOrd="4" destOrd="0" presId="urn:microsoft.com/office/officeart/2005/8/layout/list1"/>
    <dgm:cxn modelId="{6237FECC-5557-44B1-B0E7-83A0ECDF10C3}" type="presParOf" srcId="{5F77058A-6196-4561-8B65-B61541EF82DF}" destId="{C4D671C3-525A-4565-8240-6AD13F03CD72}" srcOrd="0" destOrd="0" presId="urn:microsoft.com/office/officeart/2005/8/layout/list1"/>
    <dgm:cxn modelId="{A121A508-9EDC-4DF6-B6D5-5F0262DFAACC}" type="presParOf" srcId="{5F77058A-6196-4561-8B65-B61541EF82DF}" destId="{BDCFEC1E-06DB-417B-A59E-849E01BCA3BD}" srcOrd="1" destOrd="0" presId="urn:microsoft.com/office/officeart/2005/8/layout/list1"/>
    <dgm:cxn modelId="{C19BC77C-96F0-4C4D-AFEB-6CA90305C1C5}" type="presParOf" srcId="{DF0ECCE5-3004-470B-BFFF-F6425B925EF7}" destId="{7A3E8A9F-DEE9-471F-AF35-74FE2248B8A3}" srcOrd="5" destOrd="0" presId="urn:microsoft.com/office/officeart/2005/8/layout/list1"/>
    <dgm:cxn modelId="{235025AD-3DCB-441C-B6EB-23FC1E24D5BC}" type="presParOf" srcId="{DF0ECCE5-3004-470B-BFFF-F6425B925EF7}" destId="{7BDF1742-BA33-4847-A168-E98B0B086DBF}" srcOrd="6" destOrd="0" presId="urn:microsoft.com/office/officeart/2005/8/layout/list1"/>
    <dgm:cxn modelId="{EDB9F015-6FC5-45B2-909D-61488736C386}" type="presParOf" srcId="{DF0ECCE5-3004-470B-BFFF-F6425B925EF7}" destId="{C3E62730-BB3D-4EAF-8893-174E1CC793F0}" srcOrd="7" destOrd="0" presId="urn:microsoft.com/office/officeart/2005/8/layout/list1"/>
    <dgm:cxn modelId="{8566AA78-CB23-4940-A414-1B4D048465BC}" type="presParOf" srcId="{DF0ECCE5-3004-470B-BFFF-F6425B925EF7}" destId="{A8354E37-F2CE-4A29-8AC5-D1EDAEE63730}" srcOrd="8" destOrd="0" presId="urn:microsoft.com/office/officeart/2005/8/layout/list1"/>
    <dgm:cxn modelId="{BAD488CE-7971-48C0-8354-876A9E608986}" type="presParOf" srcId="{A8354E37-F2CE-4A29-8AC5-D1EDAEE63730}" destId="{15A2D1D1-34C6-4497-B7C2-E579747028C7}" srcOrd="0" destOrd="0" presId="urn:microsoft.com/office/officeart/2005/8/layout/list1"/>
    <dgm:cxn modelId="{1DEE8920-3854-4FED-86CF-9F3395FB68D1}" type="presParOf" srcId="{A8354E37-F2CE-4A29-8AC5-D1EDAEE63730}" destId="{A74C7ACE-534C-46FC-AC19-1A843082C678}" srcOrd="1" destOrd="0" presId="urn:microsoft.com/office/officeart/2005/8/layout/list1"/>
    <dgm:cxn modelId="{E3E4467E-AAE3-457C-A6AD-F325235FC4E7}" type="presParOf" srcId="{DF0ECCE5-3004-470B-BFFF-F6425B925EF7}" destId="{C987ED7D-3DB3-49C2-9ADF-20191FFB5C7C}" srcOrd="9" destOrd="0" presId="urn:microsoft.com/office/officeart/2005/8/layout/list1"/>
    <dgm:cxn modelId="{AA419A80-A28B-4CDD-8053-0E3942A451E9}" type="presParOf" srcId="{DF0ECCE5-3004-470B-BFFF-F6425B925EF7}" destId="{A115B27F-BFF1-4863-A44D-9E8A3E71CFC8}" srcOrd="10" destOrd="0" presId="urn:microsoft.com/office/officeart/2005/8/layout/list1"/>
    <dgm:cxn modelId="{264A3FCD-5C67-45BE-8ADE-6DF9E06B4051}" type="presParOf" srcId="{DF0ECCE5-3004-470B-BFFF-F6425B925EF7}" destId="{27E04534-F5C1-4EAE-BCA5-E5332370DCC4}" srcOrd="11" destOrd="0" presId="urn:microsoft.com/office/officeart/2005/8/layout/list1"/>
    <dgm:cxn modelId="{ED5309A4-6AC5-4421-963C-8CEB0AB531B0}" type="presParOf" srcId="{DF0ECCE5-3004-470B-BFFF-F6425B925EF7}" destId="{D53389E0-E152-48D4-8D10-305074022F0B}" srcOrd="12" destOrd="0" presId="urn:microsoft.com/office/officeart/2005/8/layout/list1"/>
    <dgm:cxn modelId="{76D50CCB-8633-475A-8895-47267CAD5047}" type="presParOf" srcId="{D53389E0-E152-48D4-8D10-305074022F0B}" destId="{44A863CE-366B-4422-A714-A98C3DCA5203}" srcOrd="0" destOrd="0" presId="urn:microsoft.com/office/officeart/2005/8/layout/list1"/>
    <dgm:cxn modelId="{350D266E-6007-4127-ADF5-C3FBEC7C6A6C}" type="presParOf" srcId="{D53389E0-E152-48D4-8D10-305074022F0B}" destId="{5D6DE7CC-5DDB-4A2D-9793-5FDF3D25E00E}" srcOrd="1" destOrd="0" presId="urn:microsoft.com/office/officeart/2005/8/layout/list1"/>
    <dgm:cxn modelId="{B02C936D-D558-4645-ADE9-E37ACD9696CC}" type="presParOf" srcId="{DF0ECCE5-3004-470B-BFFF-F6425B925EF7}" destId="{871B77D6-DE0E-4338-B588-1D179953ED77}" srcOrd="13" destOrd="0" presId="urn:microsoft.com/office/officeart/2005/8/layout/list1"/>
    <dgm:cxn modelId="{F0CA3231-2EBC-4A8E-A667-A0F5056B65FA}" type="presParOf" srcId="{DF0ECCE5-3004-470B-BFFF-F6425B925EF7}" destId="{2CCCE5BE-6568-4136-B0FE-970379C5FACA}" srcOrd="14" destOrd="0" presId="urn:microsoft.com/office/officeart/2005/8/layout/list1"/>
    <dgm:cxn modelId="{238B46BD-3AC5-4F7E-8EE2-D26EB7B458B6}" type="presParOf" srcId="{DF0ECCE5-3004-470B-BFFF-F6425B925EF7}" destId="{97975428-E5F9-4177-8EBA-51C2B989E359}" srcOrd="15" destOrd="0" presId="urn:microsoft.com/office/officeart/2005/8/layout/list1"/>
    <dgm:cxn modelId="{7D4DC153-70C4-4C1A-9BA0-F83735A9985D}" type="presParOf" srcId="{DF0ECCE5-3004-470B-BFFF-F6425B925EF7}" destId="{67393A9F-2F67-47D5-B099-D427D861FCEC}" srcOrd="16" destOrd="0" presId="urn:microsoft.com/office/officeart/2005/8/layout/list1"/>
    <dgm:cxn modelId="{217B78D9-924B-4D4D-AC25-F5D9F79D1419}" type="presParOf" srcId="{67393A9F-2F67-47D5-B099-D427D861FCEC}" destId="{1FA8A3E6-EC5D-4B45-9261-1477504E930A}" srcOrd="0" destOrd="0" presId="urn:microsoft.com/office/officeart/2005/8/layout/list1"/>
    <dgm:cxn modelId="{4484D521-BE42-44BB-BCB6-1F1F8B413C8E}" type="presParOf" srcId="{67393A9F-2F67-47D5-B099-D427D861FCEC}" destId="{10D55314-10C9-421A-9379-344935DEC428}" srcOrd="1" destOrd="0" presId="urn:microsoft.com/office/officeart/2005/8/layout/list1"/>
    <dgm:cxn modelId="{2040B34C-F9E1-495E-922D-0D845EB16141}" type="presParOf" srcId="{DF0ECCE5-3004-470B-BFFF-F6425B925EF7}" destId="{9ADF90D0-550B-438C-B92D-41876BB98FC4}" srcOrd="17" destOrd="0" presId="urn:microsoft.com/office/officeart/2005/8/layout/list1"/>
    <dgm:cxn modelId="{DAFC9C08-A2BD-449E-8724-A8D1095D0DB2}" type="presParOf" srcId="{DF0ECCE5-3004-470B-BFFF-F6425B925EF7}" destId="{5A714FBF-5FFB-4E1C-9CA6-5F3123047783}" srcOrd="18" destOrd="0" presId="urn:microsoft.com/office/officeart/2005/8/layout/list1"/>
    <dgm:cxn modelId="{55272C73-2574-49B3-8F69-5EFC97580366}" type="presParOf" srcId="{DF0ECCE5-3004-470B-BFFF-F6425B925EF7}" destId="{57780B32-F22F-4F1F-85B5-C992CA58BB6C}" srcOrd="19" destOrd="0" presId="urn:microsoft.com/office/officeart/2005/8/layout/list1"/>
    <dgm:cxn modelId="{A619360B-635F-497C-9F08-04F0DBE784B9}" type="presParOf" srcId="{DF0ECCE5-3004-470B-BFFF-F6425B925EF7}" destId="{CDC07E0C-000E-4932-BA1D-322BDF2B4A42}" srcOrd="20" destOrd="0" presId="urn:microsoft.com/office/officeart/2005/8/layout/list1"/>
    <dgm:cxn modelId="{054DFC55-FA8B-4DC4-B299-EAD306BA7A0B}" type="presParOf" srcId="{CDC07E0C-000E-4932-BA1D-322BDF2B4A42}" destId="{A31ECC81-1C69-4174-B4F0-EDAE0758A4E7}" srcOrd="0" destOrd="0" presId="urn:microsoft.com/office/officeart/2005/8/layout/list1"/>
    <dgm:cxn modelId="{9105123E-B7BA-45A7-B304-D113C64E3C8D}" type="presParOf" srcId="{CDC07E0C-000E-4932-BA1D-322BDF2B4A42}" destId="{4673892B-0E22-496A-A1F3-25D5E3628090}" srcOrd="1" destOrd="0" presId="urn:microsoft.com/office/officeart/2005/8/layout/list1"/>
    <dgm:cxn modelId="{7C8377C0-BA1E-40D2-AAF9-DF0EC37A8A3B}" type="presParOf" srcId="{DF0ECCE5-3004-470B-BFFF-F6425B925EF7}" destId="{9BD158B7-27EA-4B76-BE85-7DAF4C1ACAF0}" srcOrd="21" destOrd="0" presId="urn:microsoft.com/office/officeart/2005/8/layout/list1"/>
    <dgm:cxn modelId="{682E07C9-135F-4BE8-9065-1EE0D05A9A20}" type="presParOf" srcId="{DF0ECCE5-3004-470B-BFFF-F6425B925EF7}" destId="{35993F02-21CE-4953-A8DB-F19E58139925}" srcOrd="22" destOrd="0" presId="urn:microsoft.com/office/officeart/2005/8/layout/list1"/>
    <dgm:cxn modelId="{306210F5-3852-44C4-BBC7-5D8B524FC4F6}" type="presParOf" srcId="{DF0ECCE5-3004-470B-BFFF-F6425B925EF7}" destId="{5A9EEAB8-DC4A-43CD-98DF-4EEF20EBBB90}" srcOrd="23" destOrd="0" presId="urn:microsoft.com/office/officeart/2005/8/layout/list1"/>
    <dgm:cxn modelId="{F617396F-ECFE-4A4A-9D2C-6E4D9416876F}" type="presParOf" srcId="{DF0ECCE5-3004-470B-BFFF-F6425B925EF7}" destId="{D3CCA5BA-7D2B-49DB-A57C-585F4F117F69}" srcOrd="24" destOrd="0" presId="urn:microsoft.com/office/officeart/2005/8/layout/list1"/>
    <dgm:cxn modelId="{1EF40105-E747-420C-B785-ED3B88B372F1}" type="presParOf" srcId="{D3CCA5BA-7D2B-49DB-A57C-585F4F117F69}" destId="{1B9C9C5D-DE05-487B-BC24-4CA3C160E47E}" srcOrd="0" destOrd="0" presId="urn:microsoft.com/office/officeart/2005/8/layout/list1"/>
    <dgm:cxn modelId="{3212EA30-9ED3-465A-9420-BDD9A4CFF764}" type="presParOf" srcId="{D3CCA5BA-7D2B-49DB-A57C-585F4F117F69}" destId="{8E714E3F-0250-4D61-B29E-20D019F0E500}" srcOrd="1" destOrd="0" presId="urn:microsoft.com/office/officeart/2005/8/layout/list1"/>
    <dgm:cxn modelId="{85C14C7E-44B7-4369-B10D-214DE2904B54}" type="presParOf" srcId="{DF0ECCE5-3004-470B-BFFF-F6425B925EF7}" destId="{FFE4C88C-1C4D-4BB0-9B5C-FE38513569E8}" srcOrd="25" destOrd="0" presId="urn:microsoft.com/office/officeart/2005/8/layout/list1"/>
    <dgm:cxn modelId="{E3D33E9E-8AE8-4554-B7F7-49E827B70007}" type="presParOf" srcId="{DF0ECCE5-3004-470B-BFFF-F6425B925EF7}" destId="{A2437C4B-FF70-437E-880A-680761F6CD72}" srcOrd="26" destOrd="0" presId="urn:microsoft.com/office/officeart/2005/8/layout/list1"/>
    <dgm:cxn modelId="{88C290C8-ED47-4F39-B576-578420DF1AA8}" type="presParOf" srcId="{DF0ECCE5-3004-470B-BFFF-F6425B925EF7}" destId="{5AF1785A-24DC-4377-ABE8-CA2CE8F539F3}" srcOrd="27" destOrd="0" presId="urn:microsoft.com/office/officeart/2005/8/layout/list1"/>
    <dgm:cxn modelId="{9C2D1008-923A-4B3E-BEFC-F78A288CB295}" type="presParOf" srcId="{DF0ECCE5-3004-470B-BFFF-F6425B925EF7}" destId="{8C86379E-B4C4-4AE6-886F-26FF60E9A7AE}" srcOrd="28" destOrd="0" presId="urn:microsoft.com/office/officeart/2005/8/layout/list1"/>
    <dgm:cxn modelId="{5BF004C1-254B-4AD0-A746-A2B65C84956C}" type="presParOf" srcId="{8C86379E-B4C4-4AE6-886F-26FF60E9A7AE}" destId="{A96F2935-DBBC-4DB8-A33E-CE52ABC0A203}" srcOrd="0" destOrd="0" presId="urn:microsoft.com/office/officeart/2005/8/layout/list1"/>
    <dgm:cxn modelId="{B9F21A16-62B2-44F4-B381-477BBD8D5DB0}" type="presParOf" srcId="{8C86379E-B4C4-4AE6-886F-26FF60E9A7AE}" destId="{98C2E56F-F3C4-4D4E-B3A9-EF445C4A3CF5}" srcOrd="1" destOrd="0" presId="urn:microsoft.com/office/officeart/2005/8/layout/list1"/>
    <dgm:cxn modelId="{4605E235-C20B-4174-B948-13BE1688B44D}" type="presParOf" srcId="{DF0ECCE5-3004-470B-BFFF-F6425B925EF7}" destId="{7F058C89-2369-43B0-9A86-3A12DCC9BBA0}" srcOrd="29" destOrd="0" presId="urn:microsoft.com/office/officeart/2005/8/layout/list1"/>
    <dgm:cxn modelId="{94EDD867-A101-42FF-BC33-F3A10489C304}" type="presParOf" srcId="{DF0ECCE5-3004-470B-BFFF-F6425B925EF7}" destId="{B4BE28EE-8807-4E29-99FC-2D28C724AC02}" srcOrd="30" destOrd="0" presId="urn:microsoft.com/office/officeart/2005/8/layout/list1"/>
    <dgm:cxn modelId="{94C1EA99-9143-4566-B04D-6FF88BBAF983}" type="presParOf" srcId="{DF0ECCE5-3004-470B-BFFF-F6425B925EF7}" destId="{FB60635E-F7EC-46E9-833E-54B447993A4A}" srcOrd="31" destOrd="0" presId="urn:microsoft.com/office/officeart/2005/8/layout/list1"/>
    <dgm:cxn modelId="{0BCFEE35-3BF1-4931-A0E6-1D06D06C20FD}" type="presParOf" srcId="{DF0ECCE5-3004-470B-BFFF-F6425B925EF7}" destId="{BC0AF864-DB33-4DC4-9572-3D1B28EA4667}" srcOrd="32" destOrd="0" presId="urn:microsoft.com/office/officeart/2005/8/layout/list1"/>
    <dgm:cxn modelId="{BE559ECF-3DD5-4692-A262-487669CEC346}" type="presParOf" srcId="{BC0AF864-DB33-4DC4-9572-3D1B28EA4667}" destId="{224E9B8C-69A5-411A-A556-F32F494C1C30}" srcOrd="0" destOrd="0" presId="urn:microsoft.com/office/officeart/2005/8/layout/list1"/>
    <dgm:cxn modelId="{7FE08998-1AD9-4EEC-B604-C9C6F496ACA1}" type="presParOf" srcId="{BC0AF864-DB33-4DC4-9572-3D1B28EA4667}" destId="{9812AF58-CA7D-4404-830A-2884F8B861C4}" srcOrd="1" destOrd="0" presId="urn:microsoft.com/office/officeart/2005/8/layout/list1"/>
    <dgm:cxn modelId="{9166240E-6DD6-491D-B03A-60DB6AE66650}" type="presParOf" srcId="{DF0ECCE5-3004-470B-BFFF-F6425B925EF7}" destId="{8AAF1BE6-96C7-4171-A5C4-D5A1E8AD60C5}" srcOrd="33" destOrd="0" presId="urn:microsoft.com/office/officeart/2005/8/layout/list1"/>
    <dgm:cxn modelId="{CCE9D3FF-CB9B-4F3B-A392-6BB214B91BD7}" type="presParOf" srcId="{DF0ECCE5-3004-470B-BFFF-F6425B925EF7}" destId="{282DBA4E-5FE9-4F64-9C0A-C704E062B0DF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F423AE-EA28-E54A-A93B-D9AA9A3AA182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6E462C1-1E8E-2041-8B00-BFE3ADB370E0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Totale</a:t>
          </a:r>
          <a:r>
            <a:rPr lang="en-US" dirty="0">
              <a:solidFill>
                <a:schemeClr val="tx1"/>
              </a:solidFill>
            </a:rPr>
            <a:t>? </a:t>
          </a:r>
        </a:p>
      </dgm:t>
    </dgm:pt>
    <dgm:pt modelId="{E3424212-F260-C849-9E05-D052293D5FA7}" type="parTrans" cxnId="{92290EDC-241C-F348-AF22-BC638D8B3022}">
      <dgm:prSet/>
      <dgm:spPr/>
      <dgm:t>
        <a:bodyPr/>
        <a:lstStyle/>
        <a:p>
          <a:endParaRPr lang="fr-FR"/>
        </a:p>
      </dgm:t>
    </dgm:pt>
    <dgm:pt modelId="{98E0C59B-E3C1-0B4E-96E9-18557B0D27FE}" type="sibTrans" cxnId="{92290EDC-241C-F348-AF22-BC638D8B3022}">
      <dgm:prSet/>
      <dgm:spPr/>
      <dgm:t>
        <a:bodyPr/>
        <a:lstStyle/>
        <a:p>
          <a:endParaRPr lang="fr-FR"/>
        </a:p>
      </dgm:t>
    </dgm:pt>
    <dgm:pt modelId="{473681B3-6597-F845-8C58-E5C3541E9FF4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n’émet</a:t>
          </a:r>
          <a:r>
            <a:rPr lang="en-US" dirty="0">
              <a:solidFill>
                <a:schemeClr val="tx1"/>
              </a:solidFill>
            </a:rPr>
            <a:t> plus de son</a:t>
          </a:r>
        </a:p>
      </dgm:t>
    </dgm:pt>
    <dgm:pt modelId="{063C034C-164D-8043-9D0A-7D8026021714}" type="parTrans" cxnId="{458079B7-D9A7-724F-A7DD-6AFC317674AE}">
      <dgm:prSet/>
      <dgm:spPr/>
      <dgm:t>
        <a:bodyPr/>
        <a:lstStyle/>
        <a:p>
          <a:endParaRPr lang="fr-FR"/>
        </a:p>
      </dgm:t>
    </dgm:pt>
    <dgm:pt modelId="{CCCC3451-5914-BF44-841C-CC605DEFD0C5}" type="sibTrans" cxnId="{458079B7-D9A7-724F-A7DD-6AFC317674AE}">
      <dgm:prSet/>
      <dgm:spPr/>
      <dgm:t>
        <a:bodyPr/>
        <a:lstStyle/>
        <a:p>
          <a:endParaRPr lang="fr-FR"/>
        </a:p>
      </dgm:t>
    </dgm:pt>
    <dgm:pt modelId="{F5AFF42B-98FC-F84B-B581-6FF4543F784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ne </a:t>
          </a:r>
          <a:r>
            <a:rPr lang="en-US" dirty="0" err="1">
              <a:solidFill>
                <a:schemeClr val="tx1"/>
              </a:solidFill>
            </a:rPr>
            <a:t>peut</a:t>
          </a:r>
          <a:r>
            <a:rPr lang="en-US" dirty="0">
              <a:solidFill>
                <a:schemeClr val="tx1"/>
              </a:solidFill>
            </a:rPr>
            <a:t> plus </a:t>
          </a:r>
          <a:r>
            <a:rPr lang="en-US" dirty="0" err="1">
              <a:solidFill>
                <a:schemeClr val="tx1"/>
              </a:solidFill>
            </a:rPr>
            <a:t>tousser</a:t>
          </a:r>
          <a:r>
            <a:rPr lang="en-US" dirty="0">
              <a:solidFill>
                <a:schemeClr val="tx1"/>
              </a:solidFill>
            </a:rPr>
            <a:t> </a:t>
          </a:r>
        </a:p>
      </dgm:t>
    </dgm:pt>
    <dgm:pt modelId="{A92E4054-54F3-0843-812B-FF0F202B5118}" type="parTrans" cxnId="{B5D0F2D2-5F56-AA4E-AF8C-CFF36346A943}">
      <dgm:prSet/>
      <dgm:spPr/>
      <dgm:t>
        <a:bodyPr/>
        <a:lstStyle/>
        <a:p>
          <a:endParaRPr lang="fr-FR"/>
        </a:p>
      </dgm:t>
    </dgm:pt>
    <dgm:pt modelId="{5273980D-F953-F14D-A267-210D5299CABB}" type="sibTrans" cxnId="{B5D0F2D2-5F56-AA4E-AF8C-CFF36346A943}">
      <dgm:prSet/>
      <dgm:spPr/>
      <dgm:t>
        <a:bodyPr/>
        <a:lstStyle/>
        <a:p>
          <a:endParaRPr lang="fr-FR"/>
        </a:p>
      </dgm:t>
    </dgm:pt>
    <dgm:pt modelId="{7DC75AF9-CCAB-6644-A6B8-62159DE9F33A}" type="pres">
      <dgm:prSet presAssocID="{16F423AE-EA28-E54A-A93B-D9AA9A3AA182}" presName="Name0" presStyleCnt="0">
        <dgm:presLayoutVars>
          <dgm:chMax val="7"/>
          <dgm:chPref val="7"/>
          <dgm:dir/>
        </dgm:presLayoutVars>
      </dgm:prSet>
      <dgm:spPr/>
    </dgm:pt>
    <dgm:pt modelId="{1D7CD475-A06F-CF48-8B91-C22E087673E2}" type="pres">
      <dgm:prSet presAssocID="{16F423AE-EA28-E54A-A93B-D9AA9A3AA182}" presName="Name1" presStyleCnt="0"/>
      <dgm:spPr/>
    </dgm:pt>
    <dgm:pt modelId="{1A3A5169-9D47-1640-A65A-6741C1AEF532}" type="pres">
      <dgm:prSet presAssocID="{16F423AE-EA28-E54A-A93B-D9AA9A3AA182}" presName="cycle" presStyleCnt="0"/>
      <dgm:spPr/>
    </dgm:pt>
    <dgm:pt modelId="{3840B2B9-A6DE-6345-98DD-D99737432C8F}" type="pres">
      <dgm:prSet presAssocID="{16F423AE-EA28-E54A-A93B-D9AA9A3AA182}" presName="srcNode" presStyleLbl="node1" presStyleIdx="0" presStyleCnt="1"/>
      <dgm:spPr/>
    </dgm:pt>
    <dgm:pt modelId="{024BF621-1AC2-6F48-926C-C58DAAA041A8}" type="pres">
      <dgm:prSet presAssocID="{16F423AE-EA28-E54A-A93B-D9AA9A3AA182}" presName="conn" presStyleLbl="parChTrans1D2" presStyleIdx="0" presStyleCnt="1"/>
      <dgm:spPr/>
    </dgm:pt>
    <dgm:pt modelId="{39D9A14D-BDD1-6B43-BEBF-9CE7A66F60FE}" type="pres">
      <dgm:prSet presAssocID="{16F423AE-EA28-E54A-A93B-D9AA9A3AA182}" presName="extraNode" presStyleLbl="node1" presStyleIdx="0" presStyleCnt="1"/>
      <dgm:spPr/>
    </dgm:pt>
    <dgm:pt modelId="{3F2E0FB3-D3AB-EA4B-B734-7C0AA26F6F5A}" type="pres">
      <dgm:prSet presAssocID="{16F423AE-EA28-E54A-A93B-D9AA9A3AA182}" presName="dstNode" presStyleLbl="node1" presStyleIdx="0" presStyleCnt="1"/>
      <dgm:spPr/>
    </dgm:pt>
    <dgm:pt modelId="{4FC63B5A-F7C8-6343-83F8-4B07CC1063DC}" type="pres">
      <dgm:prSet presAssocID="{B6E462C1-1E8E-2041-8B00-BFE3ADB370E0}" presName="text_1" presStyleLbl="node1" presStyleIdx="0" presStyleCnt="1">
        <dgm:presLayoutVars>
          <dgm:bulletEnabled val="1"/>
        </dgm:presLayoutVars>
      </dgm:prSet>
      <dgm:spPr/>
    </dgm:pt>
    <dgm:pt modelId="{17DEC4BC-5080-3249-BB25-591D549AAB74}" type="pres">
      <dgm:prSet presAssocID="{B6E462C1-1E8E-2041-8B00-BFE3ADB370E0}" presName="accent_1" presStyleCnt="0"/>
      <dgm:spPr/>
    </dgm:pt>
    <dgm:pt modelId="{654A6603-99F2-7645-8965-36343E15882B}" type="pres">
      <dgm:prSet presAssocID="{B6E462C1-1E8E-2041-8B00-BFE3ADB370E0}" presName="accentRepeatNode" presStyleLbl="solidFgAcc1" presStyleIdx="0" presStyleCnt="1"/>
      <dgm:spPr/>
    </dgm:pt>
  </dgm:ptLst>
  <dgm:cxnLst>
    <dgm:cxn modelId="{5057B022-E91C-404C-9704-FA7C68DC4E69}" type="presOf" srcId="{B6E462C1-1E8E-2041-8B00-BFE3ADB370E0}" destId="{4FC63B5A-F7C8-6343-83F8-4B07CC1063DC}" srcOrd="0" destOrd="0" presId="urn:microsoft.com/office/officeart/2008/layout/VerticalCurvedList"/>
    <dgm:cxn modelId="{EA176A4B-04E5-804E-8553-305C6A68CF30}" type="presOf" srcId="{473681B3-6597-F845-8C58-E5C3541E9FF4}" destId="{4FC63B5A-F7C8-6343-83F8-4B07CC1063DC}" srcOrd="0" destOrd="1" presId="urn:microsoft.com/office/officeart/2008/layout/VerticalCurvedList"/>
    <dgm:cxn modelId="{BF7C6C7A-6595-464A-BA07-E368F7B109CA}" type="presOf" srcId="{CCCC3451-5914-BF44-841C-CC605DEFD0C5}" destId="{024BF621-1AC2-6F48-926C-C58DAAA041A8}" srcOrd="0" destOrd="0" presId="urn:microsoft.com/office/officeart/2008/layout/VerticalCurvedList"/>
    <dgm:cxn modelId="{458079B7-D9A7-724F-A7DD-6AFC317674AE}" srcId="{B6E462C1-1E8E-2041-8B00-BFE3ADB370E0}" destId="{473681B3-6597-F845-8C58-E5C3541E9FF4}" srcOrd="0" destOrd="0" parTransId="{063C034C-164D-8043-9D0A-7D8026021714}" sibTransId="{CCCC3451-5914-BF44-841C-CC605DEFD0C5}"/>
    <dgm:cxn modelId="{346374D2-CE8C-BB4D-B632-6C874BBC94D8}" type="presOf" srcId="{F5AFF42B-98FC-F84B-B581-6FF4543F784D}" destId="{4FC63B5A-F7C8-6343-83F8-4B07CC1063DC}" srcOrd="0" destOrd="2" presId="urn:microsoft.com/office/officeart/2008/layout/VerticalCurvedList"/>
    <dgm:cxn modelId="{B5D0F2D2-5F56-AA4E-AF8C-CFF36346A943}" srcId="{B6E462C1-1E8E-2041-8B00-BFE3ADB370E0}" destId="{F5AFF42B-98FC-F84B-B581-6FF4543F784D}" srcOrd="1" destOrd="0" parTransId="{A92E4054-54F3-0843-812B-FF0F202B5118}" sibTransId="{5273980D-F953-F14D-A267-210D5299CABB}"/>
    <dgm:cxn modelId="{92290EDC-241C-F348-AF22-BC638D8B3022}" srcId="{16F423AE-EA28-E54A-A93B-D9AA9A3AA182}" destId="{B6E462C1-1E8E-2041-8B00-BFE3ADB370E0}" srcOrd="0" destOrd="0" parTransId="{E3424212-F260-C849-9E05-D052293D5FA7}" sibTransId="{98E0C59B-E3C1-0B4E-96E9-18557B0D27FE}"/>
    <dgm:cxn modelId="{429E3AEE-A4B8-4742-95E6-513A2B39516C}" type="presOf" srcId="{16F423AE-EA28-E54A-A93B-D9AA9A3AA182}" destId="{7DC75AF9-CCAB-6644-A6B8-62159DE9F33A}" srcOrd="0" destOrd="0" presId="urn:microsoft.com/office/officeart/2008/layout/VerticalCurvedList"/>
    <dgm:cxn modelId="{4653D64E-B511-6643-AA2C-14C59867FA87}" type="presParOf" srcId="{7DC75AF9-CCAB-6644-A6B8-62159DE9F33A}" destId="{1D7CD475-A06F-CF48-8B91-C22E087673E2}" srcOrd="0" destOrd="0" presId="urn:microsoft.com/office/officeart/2008/layout/VerticalCurvedList"/>
    <dgm:cxn modelId="{756BE858-1D06-2A47-A0D8-E2B9FA7194FE}" type="presParOf" srcId="{1D7CD475-A06F-CF48-8B91-C22E087673E2}" destId="{1A3A5169-9D47-1640-A65A-6741C1AEF532}" srcOrd="0" destOrd="0" presId="urn:microsoft.com/office/officeart/2008/layout/VerticalCurvedList"/>
    <dgm:cxn modelId="{DA2DF7F9-7F9A-7144-AE91-1CDF980F23EB}" type="presParOf" srcId="{1A3A5169-9D47-1640-A65A-6741C1AEF532}" destId="{3840B2B9-A6DE-6345-98DD-D99737432C8F}" srcOrd="0" destOrd="0" presId="urn:microsoft.com/office/officeart/2008/layout/VerticalCurvedList"/>
    <dgm:cxn modelId="{E700230B-94AA-504C-92F7-AC9A4DBAB96D}" type="presParOf" srcId="{1A3A5169-9D47-1640-A65A-6741C1AEF532}" destId="{024BF621-1AC2-6F48-926C-C58DAAA041A8}" srcOrd="1" destOrd="0" presId="urn:microsoft.com/office/officeart/2008/layout/VerticalCurvedList"/>
    <dgm:cxn modelId="{D65105CF-C389-824D-A6E9-ED1647B0BCB1}" type="presParOf" srcId="{1A3A5169-9D47-1640-A65A-6741C1AEF532}" destId="{39D9A14D-BDD1-6B43-BEBF-9CE7A66F60FE}" srcOrd="2" destOrd="0" presId="urn:microsoft.com/office/officeart/2008/layout/VerticalCurvedList"/>
    <dgm:cxn modelId="{327F68CA-5674-524E-830D-A2E7A1DB9C9E}" type="presParOf" srcId="{1A3A5169-9D47-1640-A65A-6741C1AEF532}" destId="{3F2E0FB3-D3AB-EA4B-B734-7C0AA26F6F5A}" srcOrd="3" destOrd="0" presId="urn:microsoft.com/office/officeart/2008/layout/VerticalCurvedList"/>
    <dgm:cxn modelId="{5042D7AB-F127-1348-B896-104C28EF7F86}" type="presParOf" srcId="{1D7CD475-A06F-CF48-8B91-C22E087673E2}" destId="{4FC63B5A-F7C8-6343-83F8-4B07CC1063DC}" srcOrd="1" destOrd="0" presId="urn:microsoft.com/office/officeart/2008/layout/VerticalCurvedList"/>
    <dgm:cxn modelId="{9BBEE9AB-DB78-9A4D-88A9-3D3D87A6A6F7}" type="presParOf" srcId="{1D7CD475-A06F-CF48-8B91-C22E087673E2}" destId="{17DEC4BC-5080-3249-BB25-591D549AAB74}" srcOrd="2" destOrd="0" presId="urn:microsoft.com/office/officeart/2008/layout/VerticalCurvedList"/>
    <dgm:cxn modelId="{30E19204-4512-E04B-A110-F787374914C1}" type="presParOf" srcId="{17DEC4BC-5080-3249-BB25-591D549AAB74}" destId="{654A6603-99F2-7645-8965-36343E1588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DC8A63-B4BA-4988-A33D-2B011C10939B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fr-CH"/>
        </a:p>
      </dgm:t>
    </dgm:pt>
    <dgm:pt modelId="{C0C2072C-A7F9-4E69-8E0D-FC6360C7F147}">
      <dgm:prSet phldrT="[Texte]"/>
      <dgm:spPr/>
      <dgm:t>
        <a:bodyPr/>
        <a:lstStyle/>
        <a:p>
          <a:r>
            <a:rPr lang="fr-CH">
              <a:solidFill>
                <a:schemeClr val="tx1"/>
              </a:solidFill>
            </a:rPr>
            <a:t>Causes</a:t>
          </a:r>
        </a:p>
      </dgm:t>
    </dgm:pt>
    <dgm:pt modelId="{77A3EDFF-E907-4D2E-944C-85C82D4C959B}" type="parTrans" cxnId="{CB7744BD-38BB-4272-B79E-42EE6C9C7EBE}">
      <dgm:prSet/>
      <dgm:spPr/>
      <dgm:t>
        <a:bodyPr/>
        <a:lstStyle/>
        <a:p>
          <a:endParaRPr lang="fr-CH"/>
        </a:p>
      </dgm:t>
    </dgm:pt>
    <dgm:pt modelId="{C40FA63C-E99E-45F7-B6A4-484AC0EFD93A}" type="sibTrans" cxnId="{CB7744BD-38BB-4272-B79E-42EE6C9C7EBE}">
      <dgm:prSet/>
      <dgm:spPr/>
      <dgm:t>
        <a:bodyPr/>
        <a:lstStyle/>
        <a:p>
          <a:endParaRPr lang="fr-CH"/>
        </a:p>
      </dgm:t>
    </dgm:pt>
    <dgm:pt modelId="{C2A8D0E6-915C-485B-924C-EF3D84ACF5B3}">
      <dgm:prSet phldrT="[Texte]"/>
      <dgm:spPr/>
      <dgm:t>
        <a:bodyPr/>
        <a:lstStyle/>
        <a:p>
          <a:r>
            <a:rPr lang="fr-CH" dirty="0"/>
            <a:t>Feu</a:t>
          </a:r>
        </a:p>
      </dgm:t>
    </dgm:pt>
    <dgm:pt modelId="{8E8E22A0-0310-421D-9583-C4B034158595}" type="parTrans" cxnId="{56C3ED84-0FA9-4E57-8A87-CC0AD882A36A}">
      <dgm:prSet/>
      <dgm:spPr/>
      <dgm:t>
        <a:bodyPr/>
        <a:lstStyle/>
        <a:p>
          <a:endParaRPr lang="fr-CH"/>
        </a:p>
      </dgm:t>
    </dgm:pt>
    <dgm:pt modelId="{8D489120-912A-4E45-AD83-13BA77D0D145}" type="sibTrans" cxnId="{56C3ED84-0FA9-4E57-8A87-CC0AD882A36A}">
      <dgm:prSet/>
      <dgm:spPr/>
      <dgm:t>
        <a:bodyPr/>
        <a:lstStyle/>
        <a:p>
          <a:endParaRPr lang="fr-CH"/>
        </a:p>
      </dgm:t>
    </dgm:pt>
    <dgm:pt modelId="{24744433-F8A3-4DC7-B9F3-3CEC70BA933E}">
      <dgm:prSet phldrT="[Texte]"/>
      <dgm:spPr/>
      <dgm:t>
        <a:bodyPr/>
        <a:lstStyle/>
        <a:p>
          <a:r>
            <a:rPr lang="fr-CH">
              <a:solidFill>
                <a:schemeClr val="tx1"/>
              </a:solidFill>
            </a:rPr>
            <a:t>Gestes à appliquer</a:t>
          </a:r>
        </a:p>
      </dgm:t>
    </dgm:pt>
    <dgm:pt modelId="{23F81FCB-4E8D-4395-9438-A3BA07487263}" type="parTrans" cxnId="{E44C883B-D738-4B71-A353-006072296EB9}">
      <dgm:prSet/>
      <dgm:spPr/>
      <dgm:t>
        <a:bodyPr/>
        <a:lstStyle/>
        <a:p>
          <a:endParaRPr lang="fr-CH"/>
        </a:p>
      </dgm:t>
    </dgm:pt>
    <dgm:pt modelId="{3FF56E37-2217-44FD-98A5-9B780789ED59}" type="sibTrans" cxnId="{E44C883B-D738-4B71-A353-006072296EB9}">
      <dgm:prSet/>
      <dgm:spPr/>
      <dgm:t>
        <a:bodyPr/>
        <a:lstStyle/>
        <a:p>
          <a:endParaRPr lang="fr-CH"/>
        </a:p>
      </dgm:t>
    </dgm:pt>
    <dgm:pt modelId="{B183E102-29BE-4F91-BBBE-8CC4F2FE6DA9}">
      <dgm:prSet phldrT="[Texte]"/>
      <dgm:spPr/>
      <dgm:t>
        <a:bodyPr/>
        <a:lstStyle/>
        <a:p>
          <a:r>
            <a:rPr lang="fr-CH" dirty="0"/>
            <a:t>Supprimer la cause</a:t>
          </a:r>
        </a:p>
      </dgm:t>
    </dgm:pt>
    <dgm:pt modelId="{8B1812F9-BF22-4659-A5D1-5FC55499863B}" type="parTrans" cxnId="{EC070B7D-4F50-4454-98B6-24E08CA25820}">
      <dgm:prSet/>
      <dgm:spPr/>
      <dgm:t>
        <a:bodyPr/>
        <a:lstStyle/>
        <a:p>
          <a:endParaRPr lang="fr-CH"/>
        </a:p>
      </dgm:t>
    </dgm:pt>
    <dgm:pt modelId="{376C771C-F13C-44AB-9E3E-FFAFFAFE055B}" type="sibTrans" cxnId="{EC070B7D-4F50-4454-98B6-24E08CA25820}">
      <dgm:prSet/>
      <dgm:spPr/>
      <dgm:t>
        <a:bodyPr/>
        <a:lstStyle/>
        <a:p>
          <a:endParaRPr lang="fr-CH"/>
        </a:p>
      </dgm:t>
    </dgm:pt>
    <dgm:pt modelId="{1A1A3CE8-AE77-4045-ADE0-6817CF6AC74A}">
      <dgm:prSet phldrT="[Texte]"/>
      <dgm:spPr/>
      <dgm:t>
        <a:bodyPr/>
        <a:lstStyle/>
        <a:p>
          <a:r>
            <a:rPr lang="fr-CH" dirty="0"/>
            <a:t>Chaleur </a:t>
          </a:r>
        </a:p>
        <a:p>
          <a:endParaRPr lang="fr-CH" dirty="0"/>
        </a:p>
      </dgm:t>
    </dgm:pt>
    <dgm:pt modelId="{B23841E7-BBA7-414E-8529-7B13A51BD7A9}" type="parTrans" cxnId="{834BEF8D-A285-45ED-8455-E8BF34EB0D51}">
      <dgm:prSet/>
      <dgm:spPr/>
      <dgm:t>
        <a:bodyPr/>
        <a:lstStyle/>
        <a:p>
          <a:endParaRPr lang="fr-CH"/>
        </a:p>
      </dgm:t>
    </dgm:pt>
    <dgm:pt modelId="{8E3226A3-8534-4A66-859D-8909C897AC0C}" type="sibTrans" cxnId="{834BEF8D-A285-45ED-8455-E8BF34EB0D51}">
      <dgm:prSet/>
      <dgm:spPr/>
      <dgm:t>
        <a:bodyPr/>
        <a:lstStyle/>
        <a:p>
          <a:endParaRPr lang="fr-CH"/>
        </a:p>
      </dgm:t>
    </dgm:pt>
    <dgm:pt modelId="{C709A397-EF9D-4940-B2A1-0FDA159973F0}">
      <dgm:prSet phldrT="[Texte]"/>
      <dgm:spPr/>
      <dgm:t>
        <a:bodyPr/>
        <a:lstStyle/>
        <a:p>
          <a:r>
            <a:rPr lang="fr-CH" dirty="0"/>
            <a:t>Retirer les vêtements</a:t>
          </a:r>
        </a:p>
      </dgm:t>
    </dgm:pt>
    <dgm:pt modelId="{831E2F6A-169F-4422-B45B-5144896D5A35}" type="parTrans" cxnId="{70368BAD-ECB2-422A-8588-126F08F5197B}">
      <dgm:prSet/>
      <dgm:spPr/>
      <dgm:t>
        <a:bodyPr/>
        <a:lstStyle/>
        <a:p>
          <a:endParaRPr lang="fr-CH"/>
        </a:p>
      </dgm:t>
    </dgm:pt>
    <dgm:pt modelId="{A9379357-0970-47BA-AA26-5407F1D97E05}" type="sibTrans" cxnId="{70368BAD-ECB2-422A-8588-126F08F5197B}">
      <dgm:prSet/>
      <dgm:spPr/>
      <dgm:t>
        <a:bodyPr/>
        <a:lstStyle/>
        <a:p>
          <a:endParaRPr lang="fr-CH"/>
        </a:p>
      </dgm:t>
    </dgm:pt>
    <dgm:pt modelId="{D75D30CB-40A4-467F-AA85-D4B2D29854B9}">
      <dgm:prSet phldrT="[Texte]"/>
      <dgm:spPr/>
      <dgm:t>
        <a:bodyPr/>
        <a:lstStyle/>
        <a:p>
          <a:r>
            <a:rPr lang="fr-CH" dirty="0"/>
            <a:t>Refroidir la surface au plus tard 30 minutes après la brulure</a:t>
          </a:r>
        </a:p>
      </dgm:t>
    </dgm:pt>
    <dgm:pt modelId="{A7DEE9B9-4E10-4CEF-8F45-A82BA334E602}" type="parTrans" cxnId="{4A3B0D5E-54A9-441B-A95C-79263D37E2A2}">
      <dgm:prSet/>
      <dgm:spPr/>
      <dgm:t>
        <a:bodyPr/>
        <a:lstStyle/>
        <a:p>
          <a:endParaRPr lang="fr-CH"/>
        </a:p>
      </dgm:t>
    </dgm:pt>
    <dgm:pt modelId="{93AABEDF-DBDA-41C5-B234-240FB83983C8}" type="sibTrans" cxnId="{4A3B0D5E-54A9-441B-A95C-79263D37E2A2}">
      <dgm:prSet/>
      <dgm:spPr/>
      <dgm:t>
        <a:bodyPr/>
        <a:lstStyle/>
        <a:p>
          <a:endParaRPr lang="fr-CH"/>
        </a:p>
      </dgm:t>
    </dgm:pt>
    <dgm:pt modelId="{CCDBF120-1CA0-4FF5-84F0-1F4787A9F1FE}">
      <dgm:prSet phldrT="[Texte]"/>
      <dgm:spPr/>
      <dgm:t>
        <a:bodyPr/>
        <a:lstStyle/>
        <a:p>
          <a:r>
            <a:rPr lang="fr-CH" dirty="0"/>
            <a:t>Rinçage durant 15 minutes à 15° à distance de 15 cm</a:t>
          </a:r>
        </a:p>
      </dgm:t>
    </dgm:pt>
    <dgm:pt modelId="{97BE87F2-A986-47E8-A27D-1F689B7F4131}" type="parTrans" cxnId="{511F5B37-13CB-470A-B7EF-B03329E86EE3}">
      <dgm:prSet/>
      <dgm:spPr/>
      <dgm:t>
        <a:bodyPr/>
        <a:lstStyle/>
        <a:p>
          <a:endParaRPr lang="fr-CH"/>
        </a:p>
      </dgm:t>
    </dgm:pt>
    <dgm:pt modelId="{BF3FAFDF-C78F-46C4-95A1-F6FC6705EDB4}" type="sibTrans" cxnId="{511F5B37-13CB-470A-B7EF-B03329E86EE3}">
      <dgm:prSet/>
      <dgm:spPr/>
      <dgm:t>
        <a:bodyPr/>
        <a:lstStyle/>
        <a:p>
          <a:endParaRPr lang="fr-CH"/>
        </a:p>
      </dgm:t>
    </dgm:pt>
    <dgm:pt modelId="{E9942247-2D8C-485C-80CE-5F1AC7945986}">
      <dgm:prSet phldrT="[Texte]"/>
      <dgm:spPr/>
      <dgm:t>
        <a:bodyPr/>
        <a:lstStyle/>
        <a:p>
          <a:r>
            <a:rPr lang="fr-CH" dirty="0"/>
            <a:t>Ne pas percer les cloques</a:t>
          </a:r>
        </a:p>
      </dgm:t>
    </dgm:pt>
    <dgm:pt modelId="{35D656C2-EE63-436C-A5BF-5F4A1D8BF3B5}" type="parTrans" cxnId="{FB70A943-7B19-4254-8C42-B370A3697879}">
      <dgm:prSet/>
      <dgm:spPr/>
      <dgm:t>
        <a:bodyPr/>
        <a:lstStyle/>
        <a:p>
          <a:endParaRPr lang="fr-CH"/>
        </a:p>
      </dgm:t>
    </dgm:pt>
    <dgm:pt modelId="{05D6960D-D794-4BE8-9D5A-7A78CD4257A0}" type="sibTrans" cxnId="{FB70A943-7B19-4254-8C42-B370A3697879}">
      <dgm:prSet/>
      <dgm:spPr/>
      <dgm:t>
        <a:bodyPr/>
        <a:lstStyle/>
        <a:p>
          <a:endParaRPr lang="fr-CH"/>
        </a:p>
      </dgm:t>
    </dgm:pt>
    <dgm:pt modelId="{A0E53055-2768-4993-AA82-00C69F1007D9}">
      <dgm:prSet phldrT="[Texte]"/>
      <dgm:spPr/>
      <dgm:t>
        <a:bodyPr/>
        <a:lstStyle/>
        <a:p>
          <a:r>
            <a:rPr lang="fr-CH" dirty="0"/>
            <a:t>Protéger la brulure avec un champ stérile</a:t>
          </a:r>
        </a:p>
      </dgm:t>
    </dgm:pt>
    <dgm:pt modelId="{49FEBF71-E1CE-4EEA-94C6-FF65BC61F0FE}" type="parTrans" cxnId="{497A037F-DF03-4173-A2C4-32D8318D345B}">
      <dgm:prSet/>
      <dgm:spPr/>
      <dgm:t>
        <a:bodyPr/>
        <a:lstStyle/>
        <a:p>
          <a:endParaRPr lang="fr-CH"/>
        </a:p>
      </dgm:t>
    </dgm:pt>
    <dgm:pt modelId="{8B71884E-8EE9-4983-9225-BF267FF7BC31}" type="sibTrans" cxnId="{497A037F-DF03-4173-A2C4-32D8318D345B}">
      <dgm:prSet/>
      <dgm:spPr/>
      <dgm:t>
        <a:bodyPr/>
        <a:lstStyle/>
        <a:p>
          <a:endParaRPr lang="fr-CH"/>
        </a:p>
      </dgm:t>
    </dgm:pt>
    <dgm:pt modelId="{084872A4-8390-4003-82A1-F0B7EA3C1240}">
      <dgm:prSet phldrT="[Texte]"/>
      <dgm:spPr/>
      <dgm:t>
        <a:bodyPr/>
        <a:lstStyle/>
        <a:p>
          <a:r>
            <a:rPr lang="fr-CH" dirty="0"/>
            <a:t>Couvrir le patient</a:t>
          </a:r>
        </a:p>
        <a:p>
          <a:endParaRPr lang="fr-CH" dirty="0"/>
        </a:p>
      </dgm:t>
    </dgm:pt>
    <dgm:pt modelId="{C62CE5B6-750C-4665-B025-C71358032AA3}" type="parTrans" cxnId="{AD8D1E7F-CC74-4953-8A39-96FB46F43C4A}">
      <dgm:prSet/>
      <dgm:spPr/>
      <dgm:t>
        <a:bodyPr/>
        <a:lstStyle/>
        <a:p>
          <a:endParaRPr lang="fr-CH"/>
        </a:p>
      </dgm:t>
    </dgm:pt>
    <dgm:pt modelId="{6C286F6A-6E92-4F1E-ACDB-7A8E63905441}" type="sibTrans" cxnId="{AD8D1E7F-CC74-4953-8A39-96FB46F43C4A}">
      <dgm:prSet/>
      <dgm:spPr/>
      <dgm:t>
        <a:bodyPr/>
        <a:lstStyle/>
        <a:p>
          <a:endParaRPr lang="fr-CH"/>
        </a:p>
      </dgm:t>
    </dgm:pt>
    <dgm:pt modelId="{833264EF-5388-40D7-97D8-C192C4128AA2}" type="pres">
      <dgm:prSet presAssocID="{60DC8A63-B4BA-4988-A33D-2B011C10939B}" presName="linear" presStyleCnt="0">
        <dgm:presLayoutVars>
          <dgm:animLvl val="lvl"/>
          <dgm:resizeHandles val="exact"/>
        </dgm:presLayoutVars>
      </dgm:prSet>
      <dgm:spPr/>
    </dgm:pt>
    <dgm:pt modelId="{ACB05055-AE32-452E-AFD8-7B5D3B227B97}" type="pres">
      <dgm:prSet presAssocID="{C0C2072C-A7F9-4E69-8E0D-FC6360C7F14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A783D99-10AE-4DEF-A791-FF80A62D11A2}" type="pres">
      <dgm:prSet presAssocID="{C0C2072C-A7F9-4E69-8E0D-FC6360C7F147}" presName="childText" presStyleLbl="revTx" presStyleIdx="0" presStyleCnt="2">
        <dgm:presLayoutVars>
          <dgm:bulletEnabled val="1"/>
        </dgm:presLayoutVars>
      </dgm:prSet>
      <dgm:spPr/>
    </dgm:pt>
    <dgm:pt modelId="{EC45757B-5F2F-48A8-B8CB-5A14C6223C4C}" type="pres">
      <dgm:prSet presAssocID="{24744433-F8A3-4DC7-B9F3-3CEC70BA933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5805DCB-4BCB-42BF-B1AD-7371E0FC956A}" type="pres">
      <dgm:prSet presAssocID="{24744433-F8A3-4DC7-B9F3-3CEC70BA933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476682B-548C-47F4-A5B3-6809A2098EC5}" type="presOf" srcId="{CCDBF120-1CA0-4FF5-84F0-1F4787A9F1FE}" destId="{05805DCB-4BCB-42BF-B1AD-7371E0FC956A}" srcOrd="0" destOrd="3" presId="urn:microsoft.com/office/officeart/2005/8/layout/vList2"/>
    <dgm:cxn modelId="{B868B82B-7A15-4714-9B5F-C2657544D753}" type="presOf" srcId="{D75D30CB-40A4-467F-AA85-D4B2D29854B9}" destId="{05805DCB-4BCB-42BF-B1AD-7371E0FC956A}" srcOrd="0" destOrd="2" presId="urn:microsoft.com/office/officeart/2005/8/layout/vList2"/>
    <dgm:cxn modelId="{511F5B37-13CB-470A-B7EF-B03329E86EE3}" srcId="{24744433-F8A3-4DC7-B9F3-3CEC70BA933E}" destId="{CCDBF120-1CA0-4FF5-84F0-1F4787A9F1FE}" srcOrd="3" destOrd="0" parTransId="{97BE87F2-A986-47E8-A27D-1F689B7F4131}" sibTransId="{BF3FAFDF-C78F-46C4-95A1-F6FC6705EDB4}"/>
    <dgm:cxn modelId="{E44C883B-D738-4B71-A353-006072296EB9}" srcId="{60DC8A63-B4BA-4988-A33D-2B011C10939B}" destId="{24744433-F8A3-4DC7-B9F3-3CEC70BA933E}" srcOrd="1" destOrd="0" parTransId="{23F81FCB-4E8D-4395-9438-A3BA07487263}" sibTransId="{3FF56E37-2217-44FD-98A5-9B780789ED59}"/>
    <dgm:cxn modelId="{FB70A943-7B19-4254-8C42-B370A3697879}" srcId="{24744433-F8A3-4DC7-B9F3-3CEC70BA933E}" destId="{E9942247-2D8C-485C-80CE-5F1AC7945986}" srcOrd="4" destOrd="0" parTransId="{35D656C2-EE63-436C-A5BF-5F4A1D8BF3B5}" sibTransId="{05D6960D-D794-4BE8-9D5A-7A78CD4257A0}"/>
    <dgm:cxn modelId="{F82FE05C-B1A8-41CE-BD5C-E81ACF74056D}" type="presOf" srcId="{C709A397-EF9D-4940-B2A1-0FDA159973F0}" destId="{05805DCB-4BCB-42BF-B1AD-7371E0FC956A}" srcOrd="0" destOrd="1" presId="urn:microsoft.com/office/officeart/2005/8/layout/vList2"/>
    <dgm:cxn modelId="{4A3B0D5E-54A9-441B-A95C-79263D37E2A2}" srcId="{24744433-F8A3-4DC7-B9F3-3CEC70BA933E}" destId="{D75D30CB-40A4-467F-AA85-D4B2D29854B9}" srcOrd="2" destOrd="0" parTransId="{A7DEE9B9-4E10-4CEF-8F45-A82BA334E602}" sibTransId="{93AABEDF-DBDA-41C5-B234-240FB83983C8}"/>
    <dgm:cxn modelId="{EC070B7D-4F50-4454-98B6-24E08CA25820}" srcId="{24744433-F8A3-4DC7-B9F3-3CEC70BA933E}" destId="{B183E102-29BE-4F91-BBBE-8CC4F2FE6DA9}" srcOrd="0" destOrd="0" parTransId="{8B1812F9-BF22-4659-A5D1-5FC55499863B}" sibTransId="{376C771C-F13C-44AB-9E3E-FFAFFAFE055B}"/>
    <dgm:cxn modelId="{497A037F-DF03-4173-A2C4-32D8318D345B}" srcId="{24744433-F8A3-4DC7-B9F3-3CEC70BA933E}" destId="{A0E53055-2768-4993-AA82-00C69F1007D9}" srcOrd="5" destOrd="0" parTransId="{49FEBF71-E1CE-4EEA-94C6-FF65BC61F0FE}" sibTransId="{8B71884E-8EE9-4983-9225-BF267FF7BC31}"/>
    <dgm:cxn modelId="{AD8D1E7F-CC74-4953-8A39-96FB46F43C4A}" srcId="{24744433-F8A3-4DC7-B9F3-3CEC70BA933E}" destId="{084872A4-8390-4003-82A1-F0B7EA3C1240}" srcOrd="6" destOrd="0" parTransId="{C62CE5B6-750C-4665-B025-C71358032AA3}" sibTransId="{6C286F6A-6E92-4F1E-ACDB-7A8E63905441}"/>
    <dgm:cxn modelId="{56C3ED84-0FA9-4E57-8A87-CC0AD882A36A}" srcId="{C0C2072C-A7F9-4E69-8E0D-FC6360C7F147}" destId="{C2A8D0E6-915C-485B-924C-EF3D84ACF5B3}" srcOrd="0" destOrd="0" parTransId="{8E8E22A0-0310-421D-9583-C4B034158595}" sibTransId="{8D489120-912A-4E45-AD83-13BA77D0D145}"/>
    <dgm:cxn modelId="{834BEF8D-A285-45ED-8455-E8BF34EB0D51}" srcId="{C0C2072C-A7F9-4E69-8E0D-FC6360C7F147}" destId="{1A1A3CE8-AE77-4045-ADE0-6817CF6AC74A}" srcOrd="1" destOrd="0" parTransId="{B23841E7-BBA7-414E-8529-7B13A51BD7A9}" sibTransId="{8E3226A3-8534-4A66-859D-8909C897AC0C}"/>
    <dgm:cxn modelId="{F58E0998-7A97-4612-B288-2B79D5F9BF3A}" type="presOf" srcId="{084872A4-8390-4003-82A1-F0B7EA3C1240}" destId="{05805DCB-4BCB-42BF-B1AD-7371E0FC956A}" srcOrd="0" destOrd="6" presId="urn:microsoft.com/office/officeart/2005/8/layout/vList2"/>
    <dgm:cxn modelId="{116EFCAB-BB77-43AE-A5F4-52D12456E8EE}" type="presOf" srcId="{E9942247-2D8C-485C-80CE-5F1AC7945986}" destId="{05805DCB-4BCB-42BF-B1AD-7371E0FC956A}" srcOrd="0" destOrd="4" presId="urn:microsoft.com/office/officeart/2005/8/layout/vList2"/>
    <dgm:cxn modelId="{70368BAD-ECB2-422A-8588-126F08F5197B}" srcId="{24744433-F8A3-4DC7-B9F3-3CEC70BA933E}" destId="{C709A397-EF9D-4940-B2A1-0FDA159973F0}" srcOrd="1" destOrd="0" parTransId="{831E2F6A-169F-4422-B45B-5144896D5A35}" sibTransId="{A9379357-0970-47BA-AA26-5407F1D97E05}"/>
    <dgm:cxn modelId="{CB7744BD-38BB-4272-B79E-42EE6C9C7EBE}" srcId="{60DC8A63-B4BA-4988-A33D-2B011C10939B}" destId="{C0C2072C-A7F9-4E69-8E0D-FC6360C7F147}" srcOrd="0" destOrd="0" parTransId="{77A3EDFF-E907-4D2E-944C-85C82D4C959B}" sibTransId="{C40FA63C-E99E-45F7-B6A4-484AC0EFD93A}"/>
    <dgm:cxn modelId="{7312CFC4-CA71-4CF2-BBA6-58C9A2F8DF8D}" type="presOf" srcId="{C0C2072C-A7F9-4E69-8E0D-FC6360C7F147}" destId="{ACB05055-AE32-452E-AFD8-7B5D3B227B97}" srcOrd="0" destOrd="0" presId="urn:microsoft.com/office/officeart/2005/8/layout/vList2"/>
    <dgm:cxn modelId="{41EBBAD8-C238-4A27-B7A2-DECE4503C7CB}" type="presOf" srcId="{A0E53055-2768-4993-AA82-00C69F1007D9}" destId="{05805DCB-4BCB-42BF-B1AD-7371E0FC956A}" srcOrd="0" destOrd="5" presId="urn:microsoft.com/office/officeart/2005/8/layout/vList2"/>
    <dgm:cxn modelId="{5A113CD9-936E-48EE-9D51-5165F3801F34}" type="presOf" srcId="{C2A8D0E6-915C-485B-924C-EF3D84ACF5B3}" destId="{6A783D99-10AE-4DEF-A791-FF80A62D11A2}" srcOrd="0" destOrd="0" presId="urn:microsoft.com/office/officeart/2005/8/layout/vList2"/>
    <dgm:cxn modelId="{6EA8B6E5-F328-477C-AA51-6B5A9EE2D5E7}" type="presOf" srcId="{B183E102-29BE-4F91-BBBE-8CC4F2FE6DA9}" destId="{05805DCB-4BCB-42BF-B1AD-7371E0FC956A}" srcOrd="0" destOrd="0" presId="urn:microsoft.com/office/officeart/2005/8/layout/vList2"/>
    <dgm:cxn modelId="{6CD283EE-8DBF-45AB-8D64-386FCB006493}" type="presOf" srcId="{24744433-F8A3-4DC7-B9F3-3CEC70BA933E}" destId="{EC45757B-5F2F-48A8-B8CB-5A14C6223C4C}" srcOrd="0" destOrd="0" presId="urn:microsoft.com/office/officeart/2005/8/layout/vList2"/>
    <dgm:cxn modelId="{7EE0BDF0-6936-439C-9480-044B79EBD214}" type="presOf" srcId="{60DC8A63-B4BA-4988-A33D-2B011C10939B}" destId="{833264EF-5388-40D7-97D8-C192C4128AA2}" srcOrd="0" destOrd="0" presId="urn:microsoft.com/office/officeart/2005/8/layout/vList2"/>
    <dgm:cxn modelId="{33BF63F5-6C7E-482F-9D01-4950CAABAA7A}" type="presOf" srcId="{1A1A3CE8-AE77-4045-ADE0-6817CF6AC74A}" destId="{6A783D99-10AE-4DEF-A791-FF80A62D11A2}" srcOrd="0" destOrd="1" presId="urn:microsoft.com/office/officeart/2005/8/layout/vList2"/>
    <dgm:cxn modelId="{D987E4DB-C733-4D73-BB07-46A5B911DEA7}" type="presParOf" srcId="{833264EF-5388-40D7-97D8-C192C4128AA2}" destId="{ACB05055-AE32-452E-AFD8-7B5D3B227B97}" srcOrd="0" destOrd="0" presId="urn:microsoft.com/office/officeart/2005/8/layout/vList2"/>
    <dgm:cxn modelId="{06D142C1-EC00-4510-9939-E5DC7C0C3D0B}" type="presParOf" srcId="{833264EF-5388-40D7-97D8-C192C4128AA2}" destId="{6A783D99-10AE-4DEF-A791-FF80A62D11A2}" srcOrd="1" destOrd="0" presId="urn:microsoft.com/office/officeart/2005/8/layout/vList2"/>
    <dgm:cxn modelId="{0C1B143B-76BD-4B2C-BF62-9701680B6611}" type="presParOf" srcId="{833264EF-5388-40D7-97D8-C192C4128AA2}" destId="{EC45757B-5F2F-48A8-B8CB-5A14C6223C4C}" srcOrd="2" destOrd="0" presId="urn:microsoft.com/office/officeart/2005/8/layout/vList2"/>
    <dgm:cxn modelId="{DEE86A1A-3D7D-4509-9043-08C99ECA0318}" type="presParOf" srcId="{833264EF-5388-40D7-97D8-C192C4128AA2}" destId="{05805DCB-4BCB-42BF-B1AD-7371E0FC956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CB0C0B-1E21-4945-AF25-18ECD04E5E2E}" type="doc">
      <dgm:prSet loTypeId="urn:microsoft.com/office/officeart/2005/8/layout/vList4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fr-CH"/>
        </a:p>
      </dgm:t>
    </dgm:pt>
    <dgm:pt modelId="{8198A2AF-2551-446D-A6BF-06EB743DD14E}">
      <dgm:prSet phldrT="[Texte]" custT="1"/>
      <dgm:spPr/>
      <dgm:t>
        <a:bodyPr/>
        <a:lstStyle/>
        <a:p>
          <a:r>
            <a:rPr lang="fr-CH" sz="4400" b="1" dirty="0">
              <a:solidFill>
                <a:schemeClr val="tx1"/>
              </a:solidFill>
            </a:rPr>
            <a:t>1</a:t>
          </a:r>
          <a:r>
            <a:rPr lang="fr-CH" sz="4400" b="1" baseline="30000" dirty="0">
              <a:solidFill>
                <a:schemeClr val="tx1"/>
              </a:solidFill>
            </a:rPr>
            <a:t>er</a:t>
          </a:r>
          <a:r>
            <a:rPr lang="fr-CH" sz="4400" b="1" dirty="0">
              <a:solidFill>
                <a:schemeClr val="tx1"/>
              </a:solidFill>
            </a:rPr>
            <a:t> degré</a:t>
          </a:r>
        </a:p>
      </dgm:t>
    </dgm:pt>
    <dgm:pt modelId="{0B07F3DF-DD1D-454F-9283-6EC3AA4B05A5}" type="parTrans" cxnId="{773B50E6-A2AC-4237-9509-4932DEA8FCEB}">
      <dgm:prSet/>
      <dgm:spPr/>
      <dgm:t>
        <a:bodyPr/>
        <a:lstStyle/>
        <a:p>
          <a:endParaRPr lang="fr-CH"/>
        </a:p>
      </dgm:t>
    </dgm:pt>
    <dgm:pt modelId="{4E5F687E-C7D4-48A4-A3CD-A27E834B31C2}" type="sibTrans" cxnId="{773B50E6-A2AC-4237-9509-4932DEA8FCEB}">
      <dgm:prSet/>
      <dgm:spPr/>
      <dgm:t>
        <a:bodyPr/>
        <a:lstStyle/>
        <a:p>
          <a:endParaRPr lang="fr-CH"/>
        </a:p>
      </dgm:t>
    </dgm:pt>
    <dgm:pt modelId="{1D5A86CF-4576-4722-8BAB-F995D87353AA}">
      <dgm:prSet phldrT="[Texte]" custT="1"/>
      <dgm:spPr/>
      <dgm:t>
        <a:bodyPr/>
        <a:lstStyle/>
        <a:p>
          <a:r>
            <a:rPr lang="fr-CH" sz="3200" dirty="0">
              <a:solidFill>
                <a:schemeClr val="tx1"/>
              </a:solidFill>
            </a:rPr>
            <a:t>Rougeur, douleur</a:t>
          </a:r>
        </a:p>
      </dgm:t>
    </dgm:pt>
    <dgm:pt modelId="{A923393B-E34C-41B4-A3C4-22C1E5F59446}" type="parTrans" cxnId="{1AC87E2B-D642-48E8-95FD-B00D6D637D19}">
      <dgm:prSet/>
      <dgm:spPr/>
      <dgm:t>
        <a:bodyPr/>
        <a:lstStyle/>
        <a:p>
          <a:endParaRPr lang="fr-CH"/>
        </a:p>
      </dgm:t>
    </dgm:pt>
    <dgm:pt modelId="{22278441-06E2-4052-BBF8-B29AAE77B312}" type="sibTrans" cxnId="{1AC87E2B-D642-48E8-95FD-B00D6D637D19}">
      <dgm:prSet/>
      <dgm:spPr/>
      <dgm:t>
        <a:bodyPr/>
        <a:lstStyle/>
        <a:p>
          <a:endParaRPr lang="fr-CH"/>
        </a:p>
      </dgm:t>
    </dgm:pt>
    <dgm:pt modelId="{C75B6B28-7483-4B00-BD2C-7949C033D568}">
      <dgm:prSet phldrT="[Texte]" custT="1"/>
      <dgm:spPr>
        <a:solidFill>
          <a:srgbClr val="5B9BD5"/>
        </a:solidFill>
      </dgm:spPr>
      <dgm:t>
        <a:bodyPr/>
        <a:lstStyle/>
        <a:p>
          <a:r>
            <a:rPr lang="fr-CH" sz="4400" b="1" baseline="30000" dirty="0">
              <a:solidFill>
                <a:schemeClr val="tx1"/>
              </a:solidFill>
            </a:rPr>
            <a:t>2ème</a:t>
          </a:r>
          <a:r>
            <a:rPr lang="fr-CH" sz="4400" b="1" dirty="0">
              <a:solidFill>
                <a:schemeClr val="tx1"/>
              </a:solidFill>
            </a:rPr>
            <a:t> degré</a:t>
          </a:r>
        </a:p>
      </dgm:t>
    </dgm:pt>
    <dgm:pt modelId="{2B383138-FD02-447F-B7D2-DDE4E4D0B31F}" type="parTrans" cxnId="{F86026FD-622C-451F-A4DB-2A464E1CB39C}">
      <dgm:prSet/>
      <dgm:spPr/>
      <dgm:t>
        <a:bodyPr/>
        <a:lstStyle/>
        <a:p>
          <a:endParaRPr lang="fr-CH"/>
        </a:p>
      </dgm:t>
    </dgm:pt>
    <dgm:pt modelId="{6BD94EB0-3800-440C-9121-5510703733DC}" type="sibTrans" cxnId="{F86026FD-622C-451F-A4DB-2A464E1CB39C}">
      <dgm:prSet/>
      <dgm:spPr/>
      <dgm:t>
        <a:bodyPr/>
        <a:lstStyle/>
        <a:p>
          <a:endParaRPr lang="fr-CH"/>
        </a:p>
      </dgm:t>
    </dgm:pt>
    <dgm:pt modelId="{BEE4C0F6-027B-467B-B22C-94C2352E68CC}">
      <dgm:prSet phldrT="[Texte]" custT="1"/>
      <dgm:spPr/>
      <dgm:t>
        <a:bodyPr/>
        <a:lstStyle/>
        <a:p>
          <a:r>
            <a:rPr lang="fr-CH" sz="3200" dirty="0">
              <a:solidFill>
                <a:schemeClr val="tx1"/>
              </a:solidFill>
            </a:rPr>
            <a:t>Epiderme</a:t>
          </a:r>
        </a:p>
      </dgm:t>
    </dgm:pt>
    <dgm:pt modelId="{5760582F-8AB3-4E07-BBEA-85183D6850E4}" type="sibTrans" cxnId="{4B23D220-4A53-42C8-AE8E-2C4FE511AEE5}">
      <dgm:prSet/>
      <dgm:spPr/>
      <dgm:t>
        <a:bodyPr/>
        <a:lstStyle/>
        <a:p>
          <a:endParaRPr lang="fr-CH"/>
        </a:p>
      </dgm:t>
    </dgm:pt>
    <dgm:pt modelId="{12776289-10A8-4C58-9BF3-01D3FBA70330}" type="parTrans" cxnId="{4B23D220-4A53-42C8-AE8E-2C4FE511AEE5}">
      <dgm:prSet/>
      <dgm:spPr/>
      <dgm:t>
        <a:bodyPr/>
        <a:lstStyle/>
        <a:p>
          <a:endParaRPr lang="fr-CH"/>
        </a:p>
      </dgm:t>
    </dgm:pt>
    <dgm:pt modelId="{2F415B24-E2D0-4AE3-B93E-BB5C33DA01C1}">
      <dgm:prSet phldrT="[Texte]" custT="1"/>
      <dgm:spPr>
        <a:solidFill>
          <a:srgbClr val="5B9BD5"/>
        </a:solidFill>
      </dgm:spPr>
      <dgm:t>
        <a:bodyPr/>
        <a:lstStyle/>
        <a:p>
          <a:r>
            <a:rPr lang="fr-CH" sz="3200" dirty="0">
              <a:solidFill>
                <a:schemeClr val="tx1"/>
              </a:solidFill>
            </a:rPr>
            <a:t>Phlyctènes ou base brillante, douleur</a:t>
          </a:r>
        </a:p>
      </dgm:t>
    </dgm:pt>
    <dgm:pt modelId="{FE86ADB4-CB8E-45AB-9DFA-737EC87FFDED}" type="sibTrans" cxnId="{88614BEF-8C28-4AB7-8AB6-7162F1BF36B9}">
      <dgm:prSet/>
      <dgm:spPr/>
      <dgm:t>
        <a:bodyPr/>
        <a:lstStyle/>
        <a:p>
          <a:endParaRPr lang="fr-CH"/>
        </a:p>
      </dgm:t>
    </dgm:pt>
    <dgm:pt modelId="{320B9F02-769A-4E4D-A994-3139868E05C5}" type="parTrans" cxnId="{88614BEF-8C28-4AB7-8AB6-7162F1BF36B9}">
      <dgm:prSet/>
      <dgm:spPr/>
      <dgm:t>
        <a:bodyPr/>
        <a:lstStyle/>
        <a:p>
          <a:endParaRPr lang="fr-CH"/>
        </a:p>
      </dgm:t>
    </dgm:pt>
    <dgm:pt modelId="{CACF9BFB-465B-4F76-A565-2ECA6D46F438}">
      <dgm:prSet phldrT="[Texte]" custT="1"/>
      <dgm:spPr>
        <a:solidFill>
          <a:srgbClr val="5B9BD5"/>
        </a:solidFill>
      </dgm:spPr>
      <dgm:t>
        <a:bodyPr/>
        <a:lstStyle/>
        <a:p>
          <a:r>
            <a:rPr lang="fr-CH" sz="3200" dirty="0">
              <a:solidFill>
                <a:schemeClr val="tx1"/>
              </a:solidFill>
            </a:rPr>
            <a:t>Epiderme et derme sous-jacent</a:t>
          </a:r>
        </a:p>
      </dgm:t>
    </dgm:pt>
    <dgm:pt modelId="{526544B2-BCCE-43AC-BF95-1B08C5CC591E}" type="sibTrans" cxnId="{3657D7E9-4994-49DF-B701-3EA9A0DA248C}">
      <dgm:prSet/>
      <dgm:spPr/>
      <dgm:t>
        <a:bodyPr/>
        <a:lstStyle/>
        <a:p>
          <a:endParaRPr lang="fr-CH"/>
        </a:p>
      </dgm:t>
    </dgm:pt>
    <dgm:pt modelId="{A2BE75E5-5525-48B8-8824-F224160CE863}" type="parTrans" cxnId="{3657D7E9-4994-49DF-B701-3EA9A0DA248C}">
      <dgm:prSet/>
      <dgm:spPr/>
      <dgm:t>
        <a:bodyPr/>
        <a:lstStyle/>
        <a:p>
          <a:endParaRPr lang="fr-CH"/>
        </a:p>
      </dgm:t>
    </dgm:pt>
    <dgm:pt modelId="{B6541E71-1B7D-4397-82B3-2C37CC0A7103}" type="pres">
      <dgm:prSet presAssocID="{DBCB0C0B-1E21-4945-AF25-18ECD04E5E2E}" presName="linear" presStyleCnt="0">
        <dgm:presLayoutVars>
          <dgm:dir/>
          <dgm:resizeHandles val="exact"/>
        </dgm:presLayoutVars>
      </dgm:prSet>
      <dgm:spPr/>
    </dgm:pt>
    <dgm:pt modelId="{9CE35E58-154F-4320-984A-FEE4FE447CCA}" type="pres">
      <dgm:prSet presAssocID="{8198A2AF-2551-446D-A6BF-06EB743DD14E}" presName="comp" presStyleCnt="0"/>
      <dgm:spPr/>
    </dgm:pt>
    <dgm:pt modelId="{D9CB9EF0-820F-4BC0-A683-C73E626BB001}" type="pres">
      <dgm:prSet presAssocID="{8198A2AF-2551-446D-A6BF-06EB743DD14E}" presName="box" presStyleLbl="node1" presStyleIdx="0" presStyleCnt="2" custLinFactNeighborX="-11742" custLinFactNeighborY="-4686"/>
      <dgm:spPr/>
    </dgm:pt>
    <dgm:pt modelId="{A5E33060-7858-486E-BE35-ECECD995D683}" type="pres">
      <dgm:prSet presAssocID="{8198A2AF-2551-446D-A6BF-06EB743DD14E}" presName="img" presStyleLbl="fgImgPlace1" presStyleIdx="0" presStyleCnt="2" custScaleX="101611" custScaleY="105555"/>
      <dgm:spPr>
        <a:blipFill rotWithShape="1">
          <a:blip xmlns:r="http://schemas.openxmlformats.org/officeDocument/2006/relationships" r:embed="rId1"/>
          <a:srcRect/>
          <a:stretch>
            <a:fillRect l="-2000" r="-2000"/>
          </a:stretch>
        </a:blipFill>
      </dgm:spPr>
    </dgm:pt>
    <dgm:pt modelId="{D57BB6E3-EA77-4E2A-B0EB-540FB72908D6}" type="pres">
      <dgm:prSet presAssocID="{8198A2AF-2551-446D-A6BF-06EB743DD14E}" presName="text" presStyleLbl="node1" presStyleIdx="0" presStyleCnt="2">
        <dgm:presLayoutVars>
          <dgm:bulletEnabled val="1"/>
        </dgm:presLayoutVars>
      </dgm:prSet>
      <dgm:spPr/>
    </dgm:pt>
    <dgm:pt modelId="{C252EBE0-C403-491C-A1DB-C3EFA1E8C6C3}" type="pres">
      <dgm:prSet presAssocID="{4E5F687E-C7D4-48A4-A3CD-A27E834B31C2}" presName="spacer" presStyleCnt="0"/>
      <dgm:spPr/>
    </dgm:pt>
    <dgm:pt modelId="{2D1B1472-7A4B-4053-813E-3D89DE1DA6BD}" type="pres">
      <dgm:prSet presAssocID="{C75B6B28-7483-4B00-BD2C-7949C033D568}" presName="comp" presStyleCnt="0"/>
      <dgm:spPr/>
    </dgm:pt>
    <dgm:pt modelId="{5E916DF7-D165-45FF-961E-5BB49D9D8A94}" type="pres">
      <dgm:prSet presAssocID="{C75B6B28-7483-4B00-BD2C-7949C033D568}" presName="box" presStyleLbl="node1" presStyleIdx="1" presStyleCnt="2"/>
      <dgm:spPr/>
    </dgm:pt>
    <dgm:pt modelId="{6C093EB6-6074-46E4-B1A2-E2D671E78117}" type="pres">
      <dgm:prSet presAssocID="{C75B6B28-7483-4B00-BD2C-7949C033D568}" presName="img" presStyleLbl="f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 l="-13000" r="-13000"/>
          </a:stretch>
        </a:blipFill>
      </dgm:spPr>
    </dgm:pt>
    <dgm:pt modelId="{06E83B9A-D33D-45F7-8ED5-926061C3E010}" type="pres">
      <dgm:prSet presAssocID="{C75B6B28-7483-4B00-BD2C-7949C033D568}" presName="text" presStyleLbl="node1" presStyleIdx="1" presStyleCnt="2">
        <dgm:presLayoutVars>
          <dgm:bulletEnabled val="1"/>
        </dgm:presLayoutVars>
      </dgm:prSet>
      <dgm:spPr/>
    </dgm:pt>
  </dgm:ptLst>
  <dgm:cxnLst>
    <dgm:cxn modelId="{4B23D220-4A53-42C8-AE8E-2C4FE511AEE5}" srcId="{8198A2AF-2551-446D-A6BF-06EB743DD14E}" destId="{BEE4C0F6-027B-467B-B22C-94C2352E68CC}" srcOrd="0" destOrd="0" parTransId="{12776289-10A8-4C58-9BF3-01D3FBA70330}" sibTransId="{5760582F-8AB3-4E07-BBEA-85183D6850E4}"/>
    <dgm:cxn modelId="{C7CC9826-13F7-4541-A252-EA47E7859C12}" type="presOf" srcId="{1D5A86CF-4576-4722-8BAB-F995D87353AA}" destId="{D57BB6E3-EA77-4E2A-B0EB-540FB72908D6}" srcOrd="1" destOrd="2" presId="urn:microsoft.com/office/officeart/2005/8/layout/vList4"/>
    <dgm:cxn modelId="{1AC87E2B-D642-48E8-95FD-B00D6D637D19}" srcId="{8198A2AF-2551-446D-A6BF-06EB743DD14E}" destId="{1D5A86CF-4576-4722-8BAB-F995D87353AA}" srcOrd="1" destOrd="0" parTransId="{A923393B-E34C-41B4-A3C4-22C1E5F59446}" sibTransId="{22278441-06E2-4052-BBF8-B29AAE77B312}"/>
    <dgm:cxn modelId="{E430CF32-547A-4A62-B631-EDDEEC5DFF59}" type="presOf" srcId="{CACF9BFB-465B-4F76-A565-2ECA6D46F438}" destId="{06E83B9A-D33D-45F7-8ED5-926061C3E010}" srcOrd="1" destOrd="1" presId="urn:microsoft.com/office/officeart/2005/8/layout/vList4"/>
    <dgm:cxn modelId="{3DDCCD34-5008-4FF9-8D34-4281C646FC64}" type="presOf" srcId="{8198A2AF-2551-446D-A6BF-06EB743DD14E}" destId="{D9CB9EF0-820F-4BC0-A683-C73E626BB001}" srcOrd="0" destOrd="0" presId="urn:microsoft.com/office/officeart/2005/8/layout/vList4"/>
    <dgm:cxn modelId="{87906354-8101-4579-AB27-90B0DF3A7137}" type="presOf" srcId="{BEE4C0F6-027B-467B-B22C-94C2352E68CC}" destId="{D57BB6E3-EA77-4E2A-B0EB-540FB72908D6}" srcOrd="1" destOrd="1" presId="urn:microsoft.com/office/officeart/2005/8/layout/vList4"/>
    <dgm:cxn modelId="{6ED09F64-D26E-452F-A8DD-DA3C3EBF4B74}" type="presOf" srcId="{C75B6B28-7483-4B00-BD2C-7949C033D568}" destId="{5E916DF7-D165-45FF-961E-5BB49D9D8A94}" srcOrd="0" destOrd="0" presId="urn:microsoft.com/office/officeart/2005/8/layout/vList4"/>
    <dgm:cxn modelId="{A9823486-28EE-401A-8C5E-7C6C4EB97735}" type="presOf" srcId="{1D5A86CF-4576-4722-8BAB-F995D87353AA}" destId="{D9CB9EF0-820F-4BC0-A683-C73E626BB001}" srcOrd="0" destOrd="2" presId="urn:microsoft.com/office/officeart/2005/8/layout/vList4"/>
    <dgm:cxn modelId="{EED48AB0-2A2E-4E8C-85F1-BD60B8605BB6}" type="presOf" srcId="{CACF9BFB-465B-4F76-A565-2ECA6D46F438}" destId="{5E916DF7-D165-45FF-961E-5BB49D9D8A94}" srcOrd="0" destOrd="1" presId="urn:microsoft.com/office/officeart/2005/8/layout/vList4"/>
    <dgm:cxn modelId="{12CAD4C3-67E0-41AB-92E0-3B98160E413C}" type="presOf" srcId="{C75B6B28-7483-4B00-BD2C-7949C033D568}" destId="{06E83B9A-D33D-45F7-8ED5-926061C3E010}" srcOrd="1" destOrd="0" presId="urn:microsoft.com/office/officeart/2005/8/layout/vList4"/>
    <dgm:cxn modelId="{265F68C6-1E1F-47A2-AB29-07946CC50337}" type="presOf" srcId="{2F415B24-E2D0-4AE3-B93E-BB5C33DA01C1}" destId="{5E916DF7-D165-45FF-961E-5BB49D9D8A94}" srcOrd="0" destOrd="2" presId="urn:microsoft.com/office/officeart/2005/8/layout/vList4"/>
    <dgm:cxn modelId="{5C6F74CD-590C-4DDE-9DD8-DE3FEEADCD12}" type="presOf" srcId="{2F415B24-E2D0-4AE3-B93E-BB5C33DA01C1}" destId="{06E83B9A-D33D-45F7-8ED5-926061C3E010}" srcOrd="1" destOrd="2" presId="urn:microsoft.com/office/officeart/2005/8/layout/vList4"/>
    <dgm:cxn modelId="{5D1AB7D2-7133-4D74-9D1B-BAD94D698CD5}" type="presOf" srcId="{8198A2AF-2551-446D-A6BF-06EB743DD14E}" destId="{D57BB6E3-EA77-4E2A-B0EB-540FB72908D6}" srcOrd="1" destOrd="0" presId="urn:microsoft.com/office/officeart/2005/8/layout/vList4"/>
    <dgm:cxn modelId="{00384EDB-659C-4050-AE93-567F331BB27A}" type="presOf" srcId="{BEE4C0F6-027B-467B-B22C-94C2352E68CC}" destId="{D9CB9EF0-820F-4BC0-A683-C73E626BB001}" srcOrd="0" destOrd="1" presId="urn:microsoft.com/office/officeart/2005/8/layout/vList4"/>
    <dgm:cxn modelId="{773B50E6-A2AC-4237-9509-4932DEA8FCEB}" srcId="{DBCB0C0B-1E21-4945-AF25-18ECD04E5E2E}" destId="{8198A2AF-2551-446D-A6BF-06EB743DD14E}" srcOrd="0" destOrd="0" parTransId="{0B07F3DF-DD1D-454F-9283-6EC3AA4B05A5}" sibTransId="{4E5F687E-C7D4-48A4-A3CD-A27E834B31C2}"/>
    <dgm:cxn modelId="{3657D7E9-4994-49DF-B701-3EA9A0DA248C}" srcId="{C75B6B28-7483-4B00-BD2C-7949C033D568}" destId="{CACF9BFB-465B-4F76-A565-2ECA6D46F438}" srcOrd="0" destOrd="0" parTransId="{A2BE75E5-5525-48B8-8824-F224160CE863}" sibTransId="{526544B2-BCCE-43AC-BF95-1B08C5CC591E}"/>
    <dgm:cxn modelId="{88614BEF-8C28-4AB7-8AB6-7162F1BF36B9}" srcId="{C75B6B28-7483-4B00-BD2C-7949C033D568}" destId="{2F415B24-E2D0-4AE3-B93E-BB5C33DA01C1}" srcOrd="1" destOrd="0" parTransId="{320B9F02-769A-4E4D-A994-3139868E05C5}" sibTransId="{FE86ADB4-CB8E-45AB-9DFA-737EC87FFDED}"/>
    <dgm:cxn modelId="{F86026FD-622C-451F-A4DB-2A464E1CB39C}" srcId="{DBCB0C0B-1E21-4945-AF25-18ECD04E5E2E}" destId="{C75B6B28-7483-4B00-BD2C-7949C033D568}" srcOrd="1" destOrd="0" parTransId="{2B383138-FD02-447F-B7D2-DDE4E4D0B31F}" sibTransId="{6BD94EB0-3800-440C-9121-5510703733DC}"/>
    <dgm:cxn modelId="{68A880FF-35C2-4C0C-89D1-164F6CEA2265}" type="presOf" srcId="{DBCB0C0B-1E21-4945-AF25-18ECD04E5E2E}" destId="{B6541E71-1B7D-4397-82B3-2C37CC0A7103}" srcOrd="0" destOrd="0" presId="urn:microsoft.com/office/officeart/2005/8/layout/vList4"/>
    <dgm:cxn modelId="{C508A69A-C3ED-4E97-B05E-0A8D08C8E00B}" type="presParOf" srcId="{B6541E71-1B7D-4397-82B3-2C37CC0A7103}" destId="{9CE35E58-154F-4320-984A-FEE4FE447CCA}" srcOrd="0" destOrd="0" presId="urn:microsoft.com/office/officeart/2005/8/layout/vList4"/>
    <dgm:cxn modelId="{B08B3ADF-A85A-42DB-9CFA-E3DFCEF01EF1}" type="presParOf" srcId="{9CE35E58-154F-4320-984A-FEE4FE447CCA}" destId="{D9CB9EF0-820F-4BC0-A683-C73E626BB001}" srcOrd="0" destOrd="0" presId="urn:microsoft.com/office/officeart/2005/8/layout/vList4"/>
    <dgm:cxn modelId="{A39858D1-6F84-4F90-90BA-5EFE12242E14}" type="presParOf" srcId="{9CE35E58-154F-4320-984A-FEE4FE447CCA}" destId="{A5E33060-7858-486E-BE35-ECECD995D683}" srcOrd="1" destOrd="0" presId="urn:microsoft.com/office/officeart/2005/8/layout/vList4"/>
    <dgm:cxn modelId="{C75A024F-5A3F-4AAA-A49E-EEBC4B855933}" type="presParOf" srcId="{9CE35E58-154F-4320-984A-FEE4FE447CCA}" destId="{D57BB6E3-EA77-4E2A-B0EB-540FB72908D6}" srcOrd="2" destOrd="0" presId="urn:microsoft.com/office/officeart/2005/8/layout/vList4"/>
    <dgm:cxn modelId="{E87987AE-D86D-4792-BC16-431DFBFA9F8F}" type="presParOf" srcId="{B6541E71-1B7D-4397-82B3-2C37CC0A7103}" destId="{C252EBE0-C403-491C-A1DB-C3EFA1E8C6C3}" srcOrd="1" destOrd="0" presId="urn:microsoft.com/office/officeart/2005/8/layout/vList4"/>
    <dgm:cxn modelId="{B21A8CC5-1435-44CF-A124-27A8485219E8}" type="presParOf" srcId="{B6541E71-1B7D-4397-82B3-2C37CC0A7103}" destId="{2D1B1472-7A4B-4053-813E-3D89DE1DA6BD}" srcOrd="2" destOrd="0" presId="urn:microsoft.com/office/officeart/2005/8/layout/vList4"/>
    <dgm:cxn modelId="{19F07640-D625-4037-89C1-1D422381091A}" type="presParOf" srcId="{2D1B1472-7A4B-4053-813E-3D89DE1DA6BD}" destId="{5E916DF7-D165-45FF-961E-5BB49D9D8A94}" srcOrd="0" destOrd="0" presId="urn:microsoft.com/office/officeart/2005/8/layout/vList4"/>
    <dgm:cxn modelId="{8FEC1351-37A3-4CA1-A573-7C4FC3CC3529}" type="presParOf" srcId="{2D1B1472-7A4B-4053-813E-3D89DE1DA6BD}" destId="{6C093EB6-6074-46E4-B1A2-E2D671E78117}" srcOrd="1" destOrd="0" presId="urn:microsoft.com/office/officeart/2005/8/layout/vList4"/>
    <dgm:cxn modelId="{E50D85D4-74B2-4F8F-A426-BF101AB1DC43}" type="presParOf" srcId="{2D1B1472-7A4B-4053-813E-3D89DE1DA6BD}" destId="{06E83B9A-D33D-45F7-8ED5-926061C3E01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342470-A78C-49C4-889A-FC2E74786622}" type="doc">
      <dgm:prSet loTypeId="urn:microsoft.com/office/officeart/2005/8/layout/vList4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fr-CH"/>
        </a:p>
      </dgm:t>
    </dgm:pt>
    <dgm:pt modelId="{FC626659-9BFC-409C-9500-9F7F815FE0C1}">
      <dgm:prSet phldrT="[Texte]" custT="1"/>
      <dgm:spPr/>
      <dgm:t>
        <a:bodyPr/>
        <a:lstStyle/>
        <a:p>
          <a:r>
            <a:rPr lang="fr-CH" sz="4400" b="1" dirty="0">
              <a:solidFill>
                <a:schemeClr val="tx1"/>
              </a:solidFill>
            </a:rPr>
            <a:t>3</a:t>
          </a:r>
          <a:r>
            <a:rPr lang="fr-CH" sz="4400" b="1" baseline="30000" dirty="0">
              <a:solidFill>
                <a:schemeClr val="tx1"/>
              </a:solidFill>
            </a:rPr>
            <a:t>ème</a:t>
          </a:r>
          <a:r>
            <a:rPr lang="fr-CH" sz="4400" b="1" dirty="0">
              <a:solidFill>
                <a:schemeClr val="tx1"/>
              </a:solidFill>
            </a:rPr>
            <a:t> degré</a:t>
          </a:r>
        </a:p>
      </dgm:t>
    </dgm:pt>
    <dgm:pt modelId="{75C38A9A-E13D-47B7-A711-C65C44111110}" type="parTrans" cxnId="{7DC72C4F-58C7-4ED7-9B3B-00AFBE677FD0}">
      <dgm:prSet/>
      <dgm:spPr/>
      <dgm:t>
        <a:bodyPr/>
        <a:lstStyle/>
        <a:p>
          <a:endParaRPr lang="fr-CH"/>
        </a:p>
      </dgm:t>
    </dgm:pt>
    <dgm:pt modelId="{D0FD4476-5F4B-4B38-B77C-3BFA07F26247}" type="sibTrans" cxnId="{7DC72C4F-58C7-4ED7-9B3B-00AFBE677FD0}">
      <dgm:prSet/>
      <dgm:spPr/>
      <dgm:t>
        <a:bodyPr/>
        <a:lstStyle/>
        <a:p>
          <a:endParaRPr lang="fr-CH"/>
        </a:p>
      </dgm:t>
    </dgm:pt>
    <dgm:pt modelId="{4FB0E39F-8A56-43C8-8CD9-CFF438FAD80C}">
      <dgm:prSet phldrT="[Texte]" custT="1"/>
      <dgm:spPr/>
      <dgm:t>
        <a:bodyPr/>
        <a:lstStyle/>
        <a:p>
          <a:r>
            <a:rPr lang="fr-CH" sz="3200" dirty="0">
              <a:solidFill>
                <a:schemeClr val="tx1"/>
              </a:solidFill>
            </a:rPr>
            <a:t>Epiderme et derme entier</a:t>
          </a:r>
        </a:p>
      </dgm:t>
    </dgm:pt>
    <dgm:pt modelId="{C3477651-CAE1-48B7-9C95-1A31352203DD}" type="parTrans" cxnId="{DA1119B1-B8A0-4649-80B1-D3BE01F36A3B}">
      <dgm:prSet/>
      <dgm:spPr/>
      <dgm:t>
        <a:bodyPr/>
        <a:lstStyle/>
        <a:p>
          <a:endParaRPr lang="fr-CH"/>
        </a:p>
      </dgm:t>
    </dgm:pt>
    <dgm:pt modelId="{CF13197E-9868-4BA3-854E-7797BA75FAE3}" type="sibTrans" cxnId="{DA1119B1-B8A0-4649-80B1-D3BE01F36A3B}">
      <dgm:prSet/>
      <dgm:spPr/>
      <dgm:t>
        <a:bodyPr/>
        <a:lstStyle/>
        <a:p>
          <a:endParaRPr lang="fr-CH"/>
        </a:p>
      </dgm:t>
    </dgm:pt>
    <dgm:pt modelId="{C10A53BB-17BE-490A-85CC-36B530499F5C}">
      <dgm:prSet phldrT="[Texte]" custT="1"/>
      <dgm:spPr/>
      <dgm:t>
        <a:bodyPr/>
        <a:lstStyle/>
        <a:p>
          <a:r>
            <a:rPr lang="fr-CH" sz="3200" dirty="0">
              <a:solidFill>
                <a:schemeClr val="tx1"/>
              </a:solidFill>
            </a:rPr>
            <a:t>Peau épaisse, sèche et blanche, douleur variable</a:t>
          </a:r>
        </a:p>
      </dgm:t>
    </dgm:pt>
    <dgm:pt modelId="{78AEE1DE-6FAF-4818-9B54-85E2F6D7E1B9}" type="parTrans" cxnId="{17724C80-EBDB-4116-A452-2F72E0DD8677}">
      <dgm:prSet/>
      <dgm:spPr/>
      <dgm:t>
        <a:bodyPr/>
        <a:lstStyle/>
        <a:p>
          <a:endParaRPr lang="fr-CH"/>
        </a:p>
      </dgm:t>
    </dgm:pt>
    <dgm:pt modelId="{EC4F971D-0574-4FBD-8FE7-CB0D12041734}" type="sibTrans" cxnId="{17724C80-EBDB-4116-A452-2F72E0DD8677}">
      <dgm:prSet/>
      <dgm:spPr/>
      <dgm:t>
        <a:bodyPr/>
        <a:lstStyle/>
        <a:p>
          <a:endParaRPr lang="fr-CH"/>
        </a:p>
      </dgm:t>
    </dgm:pt>
    <dgm:pt modelId="{A551D154-0562-4E23-99CC-2CA83B89A9A0}">
      <dgm:prSet phldrT="[Texte]" custT="1"/>
      <dgm:spPr>
        <a:solidFill>
          <a:srgbClr val="FFC000"/>
        </a:solidFill>
      </dgm:spPr>
      <dgm:t>
        <a:bodyPr/>
        <a:lstStyle/>
        <a:p>
          <a:r>
            <a:rPr lang="fr-CH" sz="4400" b="1" dirty="0">
              <a:solidFill>
                <a:schemeClr val="tx1"/>
              </a:solidFill>
            </a:rPr>
            <a:t>4</a:t>
          </a:r>
          <a:r>
            <a:rPr lang="fr-CH" sz="4400" b="1" baseline="30000" dirty="0">
              <a:solidFill>
                <a:schemeClr val="tx1"/>
              </a:solidFill>
            </a:rPr>
            <a:t>ème</a:t>
          </a:r>
          <a:r>
            <a:rPr lang="fr-CH" sz="4400" b="1" dirty="0">
              <a:solidFill>
                <a:schemeClr val="tx1"/>
              </a:solidFill>
            </a:rPr>
            <a:t> degré</a:t>
          </a:r>
        </a:p>
      </dgm:t>
    </dgm:pt>
    <dgm:pt modelId="{DB564B6A-EC86-424F-A3B4-AD2505C5D38B}" type="parTrans" cxnId="{F65B33FA-9775-4BAD-B2C9-13FCECA2C06B}">
      <dgm:prSet/>
      <dgm:spPr/>
      <dgm:t>
        <a:bodyPr/>
        <a:lstStyle/>
        <a:p>
          <a:endParaRPr lang="fr-CH"/>
        </a:p>
      </dgm:t>
    </dgm:pt>
    <dgm:pt modelId="{061C1E33-D2FA-4AE0-A3AB-67085E00CABF}" type="sibTrans" cxnId="{F65B33FA-9775-4BAD-B2C9-13FCECA2C06B}">
      <dgm:prSet/>
      <dgm:spPr/>
      <dgm:t>
        <a:bodyPr/>
        <a:lstStyle/>
        <a:p>
          <a:endParaRPr lang="fr-CH"/>
        </a:p>
      </dgm:t>
    </dgm:pt>
    <dgm:pt modelId="{36224022-5B64-4CFC-9AEC-4EB848357113}">
      <dgm:prSet phldrT="[Texte]" custT="1"/>
      <dgm:spPr>
        <a:solidFill>
          <a:srgbClr val="FFC000"/>
        </a:solidFill>
      </dgm:spPr>
      <dgm:t>
        <a:bodyPr/>
        <a:lstStyle/>
        <a:p>
          <a:r>
            <a:rPr lang="fr-CH" sz="3200" dirty="0">
              <a:solidFill>
                <a:schemeClr val="tx1"/>
              </a:solidFill>
            </a:rPr>
            <a:t>Toutes les couches de la peau</a:t>
          </a:r>
        </a:p>
      </dgm:t>
    </dgm:pt>
    <dgm:pt modelId="{44CD81F1-79DC-41B2-B76F-FFA44B919BCE}" type="parTrans" cxnId="{35E5608D-B5AB-4DD8-AC41-AF951A789338}">
      <dgm:prSet/>
      <dgm:spPr/>
      <dgm:t>
        <a:bodyPr/>
        <a:lstStyle/>
        <a:p>
          <a:endParaRPr lang="fr-CH"/>
        </a:p>
      </dgm:t>
    </dgm:pt>
    <dgm:pt modelId="{A8A97980-AD53-4C6F-A79F-E0CBDA1EE6BA}" type="sibTrans" cxnId="{35E5608D-B5AB-4DD8-AC41-AF951A789338}">
      <dgm:prSet/>
      <dgm:spPr/>
      <dgm:t>
        <a:bodyPr/>
        <a:lstStyle/>
        <a:p>
          <a:endParaRPr lang="fr-CH"/>
        </a:p>
      </dgm:t>
    </dgm:pt>
    <dgm:pt modelId="{3044AFDC-9028-4F50-9954-5A511F0D3B68}">
      <dgm:prSet phldrT="[Texte]" custT="1"/>
      <dgm:spPr>
        <a:solidFill>
          <a:srgbClr val="FFC000"/>
        </a:solidFill>
      </dgm:spPr>
      <dgm:t>
        <a:bodyPr/>
        <a:lstStyle/>
        <a:p>
          <a:r>
            <a:rPr lang="fr-CH" sz="3200" dirty="0">
              <a:solidFill>
                <a:schemeClr val="tx1"/>
              </a:solidFill>
            </a:rPr>
            <a:t>Peau carbonisée/noire, douleur variable</a:t>
          </a:r>
        </a:p>
      </dgm:t>
    </dgm:pt>
    <dgm:pt modelId="{C3801C07-08A6-4376-A6E3-2AC7C30EAFCA}" type="parTrans" cxnId="{7ECCBF41-7465-47AB-AC7B-31C27D7B46C3}">
      <dgm:prSet/>
      <dgm:spPr/>
      <dgm:t>
        <a:bodyPr/>
        <a:lstStyle/>
        <a:p>
          <a:endParaRPr lang="fr-CH"/>
        </a:p>
      </dgm:t>
    </dgm:pt>
    <dgm:pt modelId="{511C52F2-CB33-487E-9F89-A20488E9B101}" type="sibTrans" cxnId="{7ECCBF41-7465-47AB-AC7B-31C27D7B46C3}">
      <dgm:prSet/>
      <dgm:spPr/>
      <dgm:t>
        <a:bodyPr/>
        <a:lstStyle/>
        <a:p>
          <a:endParaRPr lang="fr-CH"/>
        </a:p>
      </dgm:t>
    </dgm:pt>
    <dgm:pt modelId="{2DD3A005-EFC2-442E-8B78-EDCEE74D42FF}" type="pres">
      <dgm:prSet presAssocID="{F8342470-A78C-49C4-889A-FC2E74786622}" presName="linear" presStyleCnt="0">
        <dgm:presLayoutVars>
          <dgm:dir/>
          <dgm:resizeHandles val="exact"/>
        </dgm:presLayoutVars>
      </dgm:prSet>
      <dgm:spPr/>
    </dgm:pt>
    <dgm:pt modelId="{93037E3E-C4C6-4B00-BB68-126D0A85BC96}" type="pres">
      <dgm:prSet presAssocID="{FC626659-9BFC-409C-9500-9F7F815FE0C1}" presName="comp" presStyleCnt="0"/>
      <dgm:spPr/>
    </dgm:pt>
    <dgm:pt modelId="{217F4F3C-DC5B-4F0A-89EA-3135434022CC}" type="pres">
      <dgm:prSet presAssocID="{FC626659-9BFC-409C-9500-9F7F815FE0C1}" presName="box" presStyleLbl="node1" presStyleIdx="0" presStyleCnt="2"/>
      <dgm:spPr/>
    </dgm:pt>
    <dgm:pt modelId="{B9C3116B-A711-4672-A465-66DD21A91104}" type="pres">
      <dgm:prSet presAssocID="{FC626659-9BFC-409C-9500-9F7F815FE0C1}" presName="img" presStyleLbl="f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 t="-21000" b="-21000"/>
          </a:stretch>
        </a:blipFill>
      </dgm:spPr>
    </dgm:pt>
    <dgm:pt modelId="{15F13B64-717D-40B5-92D6-2A9124B2ACE1}" type="pres">
      <dgm:prSet presAssocID="{FC626659-9BFC-409C-9500-9F7F815FE0C1}" presName="text" presStyleLbl="node1" presStyleIdx="0" presStyleCnt="2">
        <dgm:presLayoutVars>
          <dgm:bulletEnabled val="1"/>
        </dgm:presLayoutVars>
      </dgm:prSet>
      <dgm:spPr/>
    </dgm:pt>
    <dgm:pt modelId="{28C8BB86-0D86-4563-ABF3-DFE4354E7EF7}" type="pres">
      <dgm:prSet presAssocID="{D0FD4476-5F4B-4B38-B77C-3BFA07F26247}" presName="spacer" presStyleCnt="0"/>
      <dgm:spPr/>
    </dgm:pt>
    <dgm:pt modelId="{850D82CC-AEC2-4DFC-ADCF-1F920D5735E0}" type="pres">
      <dgm:prSet presAssocID="{A551D154-0562-4E23-99CC-2CA83B89A9A0}" presName="comp" presStyleCnt="0"/>
      <dgm:spPr/>
    </dgm:pt>
    <dgm:pt modelId="{A1BCD31C-F13C-4877-8C90-CEB24F918747}" type="pres">
      <dgm:prSet presAssocID="{A551D154-0562-4E23-99CC-2CA83B89A9A0}" presName="box" presStyleLbl="node1" presStyleIdx="1" presStyleCnt="2"/>
      <dgm:spPr/>
    </dgm:pt>
    <dgm:pt modelId="{6270CA0D-F9DE-4090-AE72-9EE754536F45}" type="pres">
      <dgm:prSet presAssocID="{A551D154-0562-4E23-99CC-2CA83B89A9A0}" presName="img" presStyleLbl="f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 t="-23000" b="-23000"/>
          </a:stretch>
        </a:blipFill>
      </dgm:spPr>
    </dgm:pt>
    <dgm:pt modelId="{63A56241-B137-4336-B0B4-5B6E10B8E970}" type="pres">
      <dgm:prSet presAssocID="{A551D154-0562-4E23-99CC-2CA83B89A9A0}" presName="text" presStyleLbl="node1" presStyleIdx="1" presStyleCnt="2">
        <dgm:presLayoutVars>
          <dgm:bulletEnabled val="1"/>
        </dgm:presLayoutVars>
      </dgm:prSet>
      <dgm:spPr/>
    </dgm:pt>
  </dgm:ptLst>
  <dgm:cxnLst>
    <dgm:cxn modelId="{FE27EB06-46BA-48C3-817C-9E39407D5E74}" type="presOf" srcId="{4FB0E39F-8A56-43C8-8CD9-CFF438FAD80C}" destId="{217F4F3C-DC5B-4F0A-89EA-3135434022CC}" srcOrd="0" destOrd="1" presId="urn:microsoft.com/office/officeart/2005/8/layout/vList4"/>
    <dgm:cxn modelId="{65DC8F1B-DA36-4660-9D78-BCD13FD77CCC}" type="presOf" srcId="{A551D154-0562-4E23-99CC-2CA83B89A9A0}" destId="{63A56241-B137-4336-B0B4-5B6E10B8E970}" srcOrd="1" destOrd="0" presId="urn:microsoft.com/office/officeart/2005/8/layout/vList4"/>
    <dgm:cxn modelId="{699D4433-EDAC-4B07-8568-2C9BC21C5E0C}" type="presOf" srcId="{4FB0E39F-8A56-43C8-8CD9-CFF438FAD80C}" destId="{15F13B64-717D-40B5-92D6-2A9124B2ACE1}" srcOrd="1" destOrd="1" presId="urn:microsoft.com/office/officeart/2005/8/layout/vList4"/>
    <dgm:cxn modelId="{94CC0237-0102-4A6E-9981-2C31B6F3EF49}" type="presOf" srcId="{3044AFDC-9028-4F50-9954-5A511F0D3B68}" destId="{63A56241-B137-4336-B0B4-5B6E10B8E970}" srcOrd="1" destOrd="2" presId="urn:microsoft.com/office/officeart/2005/8/layout/vList4"/>
    <dgm:cxn modelId="{7ECCBF41-7465-47AB-AC7B-31C27D7B46C3}" srcId="{A551D154-0562-4E23-99CC-2CA83B89A9A0}" destId="{3044AFDC-9028-4F50-9954-5A511F0D3B68}" srcOrd="1" destOrd="0" parTransId="{C3801C07-08A6-4376-A6E3-2AC7C30EAFCA}" sibTransId="{511C52F2-CB33-487E-9F89-A20488E9B101}"/>
    <dgm:cxn modelId="{D2CC574A-5B2B-4F6C-B7AD-D3CD5125D5C2}" type="presOf" srcId="{36224022-5B64-4CFC-9AEC-4EB848357113}" destId="{A1BCD31C-F13C-4877-8C90-CEB24F918747}" srcOrd="0" destOrd="1" presId="urn:microsoft.com/office/officeart/2005/8/layout/vList4"/>
    <dgm:cxn modelId="{7DC72C4F-58C7-4ED7-9B3B-00AFBE677FD0}" srcId="{F8342470-A78C-49C4-889A-FC2E74786622}" destId="{FC626659-9BFC-409C-9500-9F7F815FE0C1}" srcOrd="0" destOrd="0" parTransId="{75C38A9A-E13D-47B7-A711-C65C44111110}" sibTransId="{D0FD4476-5F4B-4B38-B77C-3BFA07F26247}"/>
    <dgm:cxn modelId="{BA34736A-0761-422D-BBDF-0EB6920E5ABD}" type="presOf" srcId="{F8342470-A78C-49C4-889A-FC2E74786622}" destId="{2DD3A005-EFC2-442E-8B78-EDCEE74D42FF}" srcOrd="0" destOrd="0" presId="urn:microsoft.com/office/officeart/2005/8/layout/vList4"/>
    <dgm:cxn modelId="{17724C80-EBDB-4116-A452-2F72E0DD8677}" srcId="{FC626659-9BFC-409C-9500-9F7F815FE0C1}" destId="{C10A53BB-17BE-490A-85CC-36B530499F5C}" srcOrd="1" destOrd="0" parTransId="{78AEE1DE-6FAF-4818-9B54-85E2F6D7E1B9}" sibTransId="{EC4F971D-0574-4FBD-8FE7-CB0D12041734}"/>
    <dgm:cxn modelId="{35E5608D-B5AB-4DD8-AC41-AF951A789338}" srcId="{A551D154-0562-4E23-99CC-2CA83B89A9A0}" destId="{36224022-5B64-4CFC-9AEC-4EB848357113}" srcOrd="0" destOrd="0" parTransId="{44CD81F1-79DC-41B2-B76F-FFA44B919BCE}" sibTransId="{A8A97980-AD53-4C6F-A79F-E0CBDA1EE6BA}"/>
    <dgm:cxn modelId="{A4FD0AA5-A315-446D-9B00-8163586B9A37}" type="presOf" srcId="{36224022-5B64-4CFC-9AEC-4EB848357113}" destId="{63A56241-B137-4336-B0B4-5B6E10B8E970}" srcOrd="1" destOrd="1" presId="urn:microsoft.com/office/officeart/2005/8/layout/vList4"/>
    <dgm:cxn modelId="{9BB8C3A5-6AB3-4157-B6E2-404118D3A70B}" type="presOf" srcId="{3044AFDC-9028-4F50-9954-5A511F0D3B68}" destId="{A1BCD31C-F13C-4877-8C90-CEB24F918747}" srcOrd="0" destOrd="2" presId="urn:microsoft.com/office/officeart/2005/8/layout/vList4"/>
    <dgm:cxn modelId="{DA1119B1-B8A0-4649-80B1-D3BE01F36A3B}" srcId="{FC626659-9BFC-409C-9500-9F7F815FE0C1}" destId="{4FB0E39F-8A56-43C8-8CD9-CFF438FAD80C}" srcOrd="0" destOrd="0" parTransId="{C3477651-CAE1-48B7-9C95-1A31352203DD}" sibTransId="{CF13197E-9868-4BA3-854E-7797BA75FAE3}"/>
    <dgm:cxn modelId="{942E6DCF-CEED-495D-8342-9627D6F54E30}" type="presOf" srcId="{FC626659-9BFC-409C-9500-9F7F815FE0C1}" destId="{15F13B64-717D-40B5-92D6-2A9124B2ACE1}" srcOrd="1" destOrd="0" presId="urn:microsoft.com/office/officeart/2005/8/layout/vList4"/>
    <dgm:cxn modelId="{9D0AC1D5-660D-4F1C-8B3C-209112735A68}" type="presOf" srcId="{A551D154-0562-4E23-99CC-2CA83B89A9A0}" destId="{A1BCD31C-F13C-4877-8C90-CEB24F918747}" srcOrd="0" destOrd="0" presId="urn:microsoft.com/office/officeart/2005/8/layout/vList4"/>
    <dgm:cxn modelId="{7AE084D6-1AC9-4967-80BB-A96B303FAC14}" type="presOf" srcId="{C10A53BB-17BE-490A-85CC-36B530499F5C}" destId="{217F4F3C-DC5B-4F0A-89EA-3135434022CC}" srcOrd="0" destOrd="2" presId="urn:microsoft.com/office/officeart/2005/8/layout/vList4"/>
    <dgm:cxn modelId="{24BF12E8-5A73-4351-AB2F-6D860E25F5C1}" type="presOf" srcId="{FC626659-9BFC-409C-9500-9F7F815FE0C1}" destId="{217F4F3C-DC5B-4F0A-89EA-3135434022CC}" srcOrd="0" destOrd="0" presId="urn:microsoft.com/office/officeart/2005/8/layout/vList4"/>
    <dgm:cxn modelId="{F76B54EE-A31B-443C-8034-6FF151C643FE}" type="presOf" srcId="{C10A53BB-17BE-490A-85CC-36B530499F5C}" destId="{15F13B64-717D-40B5-92D6-2A9124B2ACE1}" srcOrd="1" destOrd="2" presId="urn:microsoft.com/office/officeart/2005/8/layout/vList4"/>
    <dgm:cxn modelId="{F65B33FA-9775-4BAD-B2C9-13FCECA2C06B}" srcId="{F8342470-A78C-49C4-889A-FC2E74786622}" destId="{A551D154-0562-4E23-99CC-2CA83B89A9A0}" srcOrd="1" destOrd="0" parTransId="{DB564B6A-EC86-424F-A3B4-AD2505C5D38B}" sibTransId="{061C1E33-D2FA-4AE0-A3AB-67085E00CABF}"/>
    <dgm:cxn modelId="{0BD9C2AE-8C6E-49A2-8CAB-5AE8AC79F4D6}" type="presParOf" srcId="{2DD3A005-EFC2-442E-8B78-EDCEE74D42FF}" destId="{93037E3E-C4C6-4B00-BB68-126D0A85BC96}" srcOrd="0" destOrd="0" presId="urn:microsoft.com/office/officeart/2005/8/layout/vList4"/>
    <dgm:cxn modelId="{33225B33-3160-418F-9974-7C55D74BB756}" type="presParOf" srcId="{93037E3E-C4C6-4B00-BB68-126D0A85BC96}" destId="{217F4F3C-DC5B-4F0A-89EA-3135434022CC}" srcOrd="0" destOrd="0" presId="urn:microsoft.com/office/officeart/2005/8/layout/vList4"/>
    <dgm:cxn modelId="{9B00F8BF-5DCA-4D2A-8508-499C44C1BB32}" type="presParOf" srcId="{93037E3E-C4C6-4B00-BB68-126D0A85BC96}" destId="{B9C3116B-A711-4672-A465-66DD21A91104}" srcOrd="1" destOrd="0" presId="urn:microsoft.com/office/officeart/2005/8/layout/vList4"/>
    <dgm:cxn modelId="{4E7C17A1-BF6B-4B1C-B8A5-E71C0D37164F}" type="presParOf" srcId="{93037E3E-C4C6-4B00-BB68-126D0A85BC96}" destId="{15F13B64-717D-40B5-92D6-2A9124B2ACE1}" srcOrd="2" destOrd="0" presId="urn:microsoft.com/office/officeart/2005/8/layout/vList4"/>
    <dgm:cxn modelId="{F42692EC-CA20-43BF-A777-6861D3AEF6A6}" type="presParOf" srcId="{2DD3A005-EFC2-442E-8B78-EDCEE74D42FF}" destId="{28C8BB86-0D86-4563-ABF3-DFE4354E7EF7}" srcOrd="1" destOrd="0" presId="urn:microsoft.com/office/officeart/2005/8/layout/vList4"/>
    <dgm:cxn modelId="{AD170295-03C3-48A5-88D0-60B243C60336}" type="presParOf" srcId="{2DD3A005-EFC2-442E-8B78-EDCEE74D42FF}" destId="{850D82CC-AEC2-4DFC-ADCF-1F920D5735E0}" srcOrd="2" destOrd="0" presId="urn:microsoft.com/office/officeart/2005/8/layout/vList4"/>
    <dgm:cxn modelId="{C58F841F-9D04-4677-9938-9C4FFE91A736}" type="presParOf" srcId="{850D82CC-AEC2-4DFC-ADCF-1F920D5735E0}" destId="{A1BCD31C-F13C-4877-8C90-CEB24F918747}" srcOrd="0" destOrd="0" presId="urn:microsoft.com/office/officeart/2005/8/layout/vList4"/>
    <dgm:cxn modelId="{94A2105D-44F5-4349-A24D-F467754E49B0}" type="presParOf" srcId="{850D82CC-AEC2-4DFC-ADCF-1F920D5735E0}" destId="{6270CA0D-F9DE-4090-AE72-9EE754536F45}" srcOrd="1" destOrd="0" presId="urn:microsoft.com/office/officeart/2005/8/layout/vList4"/>
    <dgm:cxn modelId="{99E1D2B9-0DE4-4D87-91AC-1DC3899E9D9F}" type="presParOf" srcId="{850D82CC-AEC2-4DFC-ADCF-1F920D5735E0}" destId="{63A56241-B137-4336-B0B4-5B6E10B8E97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DC8A63-B4BA-4988-A33D-2B011C10939B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fr-CH"/>
        </a:p>
      </dgm:t>
    </dgm:pt>
    <dgm:pt modelId="{C0C2072C-A7F9-4E69-8E0D-FC6360C7F147}">
      <dgm:prSet phldrT="[Texte]"/>
      <dgm:spPr>
        <a:solidFill>
          <a:srgbClr val="FFC000"/>
        </a:solidFill>
      </dgm:spPr>
      <dgm:t>
        <a:bodyPr/>
        <a:lstStyle/>
        <a:p>
          <a:r>
            <a:rPr lang="fr-CH">
              <a:solidFill>
                <a:schemeClr val="tx1"/>
              </a:solidFill>
            </a:rPr>
            <a:t>Causes</a:t>
          </a:r>
        </a:p>
      </dgm:t>
    </dgm:pt>
    <dgm:pt modelId="{77A3EDFF-E907-4D2E-944C-85C82D4C959B}" type="parTrans" cxnId="{CB7744BD-38BB-4272-B79E-42EE6C9C7EBE}">
      <dgm:prSet/>
      <dgm:spPr/>
      <dgm:t>
        <a:bodyPr/>
        <a:lstStyle/>
        <a:p>
          <a:endParaRPr lang="fr-CH"/>
        </a:p>
      </dgm:t>
    </dgm:pt>
    <dgm:pt modelId="{C40FA63C-E99E-45F7-B6A4-484AC0EFD93A}" type="sibTrans" cxnId="{CB7744BD-38BB-4272-B79E-42EE6C9C7EBE}">
      <dgm:prSet/>
      <dgm:spPr/>
      <dgm:t>
        <a:bodyPr/>
        <a:lstStyle/>
        <a:p>
          <a:endParaRPr lang="fr-CH"/>
        </a:p>
      </dgm:t>
    </dgm:pt>
    <dgm:pt modelId="{C2A8D0E6-915C-485B-924C-EF3D84ACF5B3}">
      <dgm:prSet phldrT="[Texte]"/>
      <dgm:spPr/>
      <dgm:t>
        <a:bodyPr/>
        <a:lstStyle/>
        <a:p>
          <a:r>
            <a:rPr lang="fr-CH"/>
            <a:t>Produits</a:t>
          </a:r>
        </a:p>
      </dgm:t>
    </dgm:pt>
    <dgm:pt modelId="{8E8E22A0-0310-421D-9583-C4B034158595}" type="parTrans" cxnId="{56C3ED84-0FA9-4E57-8A87-CC0AD882A36A}">
      <dgm:prSet/>
      <dgm:spPr/>
      <dgm:t>
        <a:bodyPr/>
        <a:lstStyle/>
        <a:p>
          <a:endParaRPr lang="fr-CH"/>
        </a:p>
      </dgm:t>
    </dgm:pt>
    <dgm:pt modelId="{8D489120-912A-4E45-AD83-13BA77D0D145}" type="sibTrans" cxnId="{56C3ED84-0FA9-4E57-8A87-CC0AD882A36A}">
      <dgm:prSet/>
      <dgm:spPr/>
      <dgm:t>
        <a:bodyPr/>
        <a:lstStyle/>
        <a:p>
          <a:endParaRPr lang="fr-CH"/>
        </a:p>
      </dgm:t>
    </dgm:pt>
    <dgm:pt modelId="{24744433-F8A3-4DC7-B9F3-3CEC70BA933E}">
      <dgm:prSet phldrT="[Texte]"/>
      <dgm:spPr>
        <a:solidFill>
          <a:srgbClr val="5B9BD5"/>
        </a:solidFill>
      </dgm:spPr>
      <dgm:t>
        <a:bodyPr/>
        <a:lstStyle/>
        <a:p>
          <a:r>
            <a:rPr lang="fr-CH" dirty="0">
              <a:solidFill>
                <a:schemeClr val="tx1"/>
              </a:solidFill>
            </a:rPr>
            <a:t>Gestes à appliquer</a:t>
          </a:r>
        </a:p>
      </dgm:t>
    </dgm:pt>
    <dgm:pt modelId="{23F81FCB-4E8D-4395-9438-A3BA07487263}" type="parTrans" cxnId="{E44C883B-D738-4B71-A353-006072296EB9}">
      <dgm:prSet/>
      <dgm:spPr/>
      <dgm:t>
        <a:bodyPr/>
        <a:lstStyle/>
        <a:p>
          <a:endParaRPr lang="fr-CH"/>
        </a:p>
      </dgm:t>
    </dgm:pt>
    <dgm:pt modelId="{3FF56E37-2217-44FD-98A5-9B780789ED59}" type="sibTrans" cxnId="{E44C883B-D738-4B71-A353-006072296EB9}">
      <dgm:prSet/>
      <dgm:spPr/>
      <dgm:t>
        <a:bodyPr/>
        <a:lstStyle/>
        <a:p>
          <a:endParaRPr lang="fr-CH"/>
        </a:p>
      </dgm:t>
    </dgm:pt>
    <dgm:pt modelId="{B183E102-29BE-4F91-BBBE-8CC4F2FE6DA9}">
      <dgm:prSet phldrT="[Texte]"/>
      <dgm:spPr/>
      <dgm:t>
        <a:bodyPr/>
        <a:lstStyle/>
        <a:p>
          <a:r>
            <a:rPr lang="fr-CH"/>
            <a:t>Supprimer la cause</a:t>
          </a:r>
        </a:p>
      </dgm:t>
    </dgm:pt>
    <dgm:pt modelId="{8B1812F9-BF22-4659-A5D1-5FC55499863B}" type="parTrans" cxnId="{EC070B7D-4F50-4454-98B6-24E08CA25820}">
      <dgm:prSet/>
      <dgm:spPr/>
      <dgm:t>
        <a:bodyPr/>
        <a:lstStyle/>
        <a:p>
          <a:endParaRPr lang="fr-CH"/>
        </a:p>
      </dgm:t>
    </dgm:pt>
    <dgm:pt modelId="{376C771C-F13C-44AB-9E3E-FFAFFAFE055B}" type="sibTrans" cxnId="{EC070B7D-4F50-4454-98B6-24E08CA25820}">
      <dgm:prSet/>
      <dgm:spPr/>
      <dgm:t>
        <a:bodyPr/>
        <a:lstStyle/>
        <a:p>
          <a:endParaRPr lang="fr-CH"/>
        </a:p>
      </dgm:t>
    </dgm:pt>
    <dgm:pt modelId="{92D34B0F-0741-4036-B314-348B8CC5F3FC}">
      <dgm:prSet phldrT="[Texte]"/>
      <dgm:spPr/>
      <dgm:t>
        <a:bodyPr/>
        <a:lstStyle/>
        <a:p>
          <a:r>
            <a:rPr lang="fr-CH"/>
            <a:t>Gaz</a:t>
          </a:r>
        </a:p>
      </dgm:t>
    </dgm:pt>
    <dgm:pt modelId="{2785F023-1DE4-4227-8067-373FEF5C012A}" type="parTrans" cxnId="{85BD5C00-09BB-4450-9530-3EA5776D1AD4}">
      <dgm:prSet/>
      <dgm:spPr/>
      <dgm:t>
        <a:bodyPr/>
        <a:lstStyle/>
        <a:p>
          <a:endParaRPr lang="fr-CH"/>
        </a:p>
      </dgm:t>
    </dgm:pt>
    <dgm:pt modelId="{2C168E9A-C0D6-4537-BF36-CA678AC6D383}" type="sibTrans" cxnId="{85BD5C00-09BB-4450-9530-3EA5776D1AD4}">
      <dgm:prSet/>
      <dgm:spPr/>
      <dgm:t>
        <a:bodyPr/>
        <a:lstStyle/>
        <a:p>
          <a:endParaRPr lang="fr-CH"/>
        </a:p>
      </dgm:t>
    </dgm:pt>
    <dgm:pt modelId="{C709A397-EF9D-4940-B2A1-0FDA159973F0}">
      <dgm:prSet phldrT="[Texte]"/>
      <dgm:spPr/>
      <dgm:t>
        <a:bodyPr/>
        <a:lstStyle/>
        <a:p>
          <a:r>
            <a:rPr lang="fr-CH"/>
            <a:t>Retirer les vêtements</a:t>
          </a:r>
        </a:p>
      </dgm:t>
    </dgm:pt>
    <dgm:pt modelId="{A9379357-0970-47BA-AA26-5407F1D97E05}" type="sibTrans" cxnId="{70368BAD-ECB2-422A-8588-126F08F5197B}">
      <dgm:prSet/>
      <dgm:spPr/>
      <dgm:t>
        <a:bodyPr/>
        <a:lstStyle/>
        <a:p>
          <a:endParaRPr lang="fr-CH"/>
        </a:p>
      </dgm:t>
    </dgm:pt>
    <dgm:pt modelId="{831E2F6A-169F-4422-B45B-5144896D5A35}" type="parTrans" cxnId="{70368BAD-ECB2-422A-8588-126F08F5197B}">
      <dgm:prSet/>
      <dgm:spPr/>
      <dgm:t>
        <a:bodyPr/>
        <a:lstStyle/>
        <a:p>
          <a:endParaRPr lang="fr-CH"/>
        </a:p>
      </dgm:t>
    </dgm:pt>
    <dgm:pt modelId="{D75D30CB-40A4-467F-AA85-D4B2D29854B9}">
      <dgm:prSet phldrT="[Texte]"/>
      <dgm:spPr/>
      <dgm:t>
        <a:bodyPr/>
        <a:lstStyle/>
        <a:p>
          <a:r>
            <a:rPr lang="fr-CH"/>
            <a:t>Rincer à l’eau durant 20 minutes  </a:t>
          </a:r>
        </a:p>
      </dgm:t>
    </dgm:pt>
    <dgm:pt modelId="{93AABEDF-DBDA-41C5-B234-240FB83983C8}" type="sibTrans" cxnId="{4A3B0D5E-54A9-441B-A95C-79263D37E2A2}">
      <dgm:prSet/>
      <dgm:spPr/>
      <dgm:t>
        <a:bodyPr/>
        <a:lstStyle/>
        <a:p>
          <a:endParaRPr lang="fr-CH"/>
        </a:p>
      </dgm:t>
    </dgm:pt>
    <dgm:pt modelId="{A7DEE9B9-4E10-4CEF-8F45-A82BA334E602}" type="parTrans" cxnId="{4A3B0D5E-54A9-441B-A95C-79263D37E2A2}">
      <dgm:prSet/>
      <dgm:spPr/>
      <dgm:t>
        <a:bodyPr/>
        <a:lstStyle/>
        <a:p>
          <a:endParaRPr lang="fr-CH"/>
        </a:p>
      </dgm:t>
    </dgm:pt>
    <dgm:pt modelId="{69948A98-B4B3-8C48-8C98-05AFB6B7F085}" type="pres">
      <dgm:prSet presAssocID="{60DC8A63-B4BA-4988-A33D-2B011C10939B}" presName="linear" presStyleCnt="0">
        <dgm:presLayoutVars>
          <dgm:dir/>
          <dgm:animLvl val="lvl"/>
          <dgm:resizeHandles val="exact"/>
        </dgm:presLayoutVars>
      </dgm:prSet>
      <dgm:spPr/>
    </dgm:pt>
    <dgm:pt modelId="{A574BA22-4A90-0041-AD56-0B85EC8D26BD}" type="pres">
      <dgm:prSet presAssocID="{C0C2072C-A7F9-4E69-8E0D-FC6360C7F147}" presName="parentLin" presStyleCnt="0"/>
      <dgm:spPr/>
    </dgm:pt>
    <dgm:pt modelId="{D910CFCC-6A68-0641-86B9-3D001E1D5D82}" type="pres">
      <dgm:prSet presAssocID="{C0C2072C-A7F9-4E69-8E0D-FC6360C7F147}" presName="parentLeftMargin" presStyleLbl="node1" presStyleIdx="0" presStyleCnt="2"/>
      <dgm:spPr/>
    </dgm:pt>
    <dgm:pt modelId="{B8C94021-99C1-514E-8DB3-42616D7947E6}" type="pres">
      <dgm:prSet presAssocID="{C0C2072C-A7F9-4E69-8E0D-FC6360C7F14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13A3E1A-1092-D642-A80F-31F5874E8C0A}" type="pres">
      <dgm:prSet presAssocID="{C0C2072C-A7F9-4E69-8E0D-FC6360C7F147}" presName="negativeSpace" presStyleCnt="0"/>
      <dgm:spPr/>
    </dgm:pt>
    <dgm:pt modelId="{527CCAF3-F0B5-014D-B611-5FE04CEA801C}" type="pres">
      <dgm:prSet presAssocID="{C0C2072C-A7F9-4E69-8E0D-FC6360C7F147}" presName="childText" presStyleLbl="conFgAcc1" presStyleIdx="0" presStyleCnt="2">
        <dgm:presLayoutVars>
          <dgm:bulletEnabled val="1"/>
        </dgm:presLayoutVars>
      </dgm:prSet>
      <dgm:spPr/>
    </dgm:pt>
    <dgm:pt modelId="{CEC7A94E-F02A-694D-88CE-788C17BF505E}" type="pres">
      <dgm:prSet presAssocID="{C40FA63C-E99E-45F7-B6A4-484AC0EFD93A}" presName="spaceBetweenRectangles" presStyleCnt="0"/>
      <dgm:spPr/>
    </dgm:pt>
    <dgm:pt modelId="{B9295A0A-5AE2-3E4B-8155-6DEB15F37D8E}" type="pres">
      <dgm:prSet presAssocID="{24744433-F8A3-4DC7-B9F3-3CEC70BA933E}" presName="parentLin" presStyleCnt="0"/>
      <dgm:spPr/>
    </dgm:pt>
    <dgm:pt modelId="{034143EB-882D-5E48-8D55-CDA6806D0EF8}" type="pres">
      <dgm:prSet presAssocID="{24744433-F8A3-4DC7-B9F3-3CEC70BA933E}" presName="parentLeftMargin" presStyleLbl="node1" presStyleIdx="0" presStyleCnt="2"/>
      <dgm:spPr/>
    </dgm:pt>
    <dgm:pt modelId="{99BBF049-BD25-7744-8511-D0E4B4005387}" type="pres">
      <dgm:prSet presAssocID="{24744433-F8A3-4DC7-B9F3-3CEC70BA933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A9CB4DA-D701-E540-9E55-0970A5C1A6F0}" type="pres">
      <dgm:prSet presAssocID="{24744433-F8A3-4DC7-B9F3-3CEC70BA933E}" presName="negativeSpace" presStyleCnt="0"/>
      <dgm:spPr/>
    </dgm:pt>
    <dgm:pt modelId="{4020B625-FAD2-3344-A739-2D21F1482C4F}" type="pres">
      <dgm:prSet presAssocID="{24744433-F8A3-4DC7-B9F3-3CEC70BA933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5BD5C00-09BB-4450-9530-3EA5776D1AD4}" srcId="{C0C2072C-A7F9-4E69-8E0D-FC6360C7F147}" destId="{92D34B0F-0741-4036-B314-348B8CC5F3FC}" srcOrd="1" destOrd="0" parTransId="{2785F023-1DE4-4227-8067-373FEF5C012A}" sibTransId="{2C168E9A-C0D6-4537-BF36-CA678AC6D383}"/>
    <dgm:cxn modelId="{1BF85903-D639-244A-B152-7D0DE88B7EF9}" type="presOf" srcId="{60DC8A63-B4BA-4988-A33D-2B011C10939B}" destId="{69948A98-B4B3-8C48-8C98-05AFB6B7F085}" srcOrd="0" destOrd="0" presId="urn:microsoft.com/office/officeart/2005/8/layout/list1"/>
    <dgm:cxn modelId="{FF741F06-E99D-694E-8AE7-BCC41037EEA8}" type="presOf" srcId="{92D34B0F-0741-4036-B314-348B8CC5F3FC}" destId="{527CCAF3-F0B5-014D-B611-5FE04CEA801C}" srcOrd="0" destOrd="1" presId="urn:microsoft.com/office/officeart/2005/8/layout/list1"/>
    <dgm:cxn modelId="{3A168D0B-90E5-E24E-A229-98F50FABB7AC}" type="presOf" srcId="{C2A8D0E6-915C-485B-924C-EF3D84ACF5B3}" destId="{527CCAF3-F0B5-014D-B611-5FE04CEA801C}" srcOrd="0" destOrd="0" presId="urn:microsoft.com/office/officeart/2005/8/layout/list1"/>
    <dgm:cxn modelId="{A658E72B-BF17-A84B-B860-3D60839B7E05}" type="presOf" srcId="{C0C2072C-A7F9-4E69-8E0D-FC6360C7F147}" destId="{B8C94021-99C1-514E-8DB3-42616D7947E6}" srcOrd="1" destOrd="0" presId="urn:microsoft.com/office/officeart/2005/8/layout/list1"/>
    <dgm:cxn modelId="{E44C883B-D738-4B71-A353-006072296EB9}" srcId="{60DC8A63-B4BA-4988-A33D-2B011C10939B}" destId="{24744433-F8A3-4DC7-B9F3-3CEC70BA933E}" srcOrd="1" destOrd="0" parTransId="{23F81FCB-4E8D-4395-9438-A3BA07487263}" sibTransId="{3FF56E37-2217-44FD-98A5-9B780789ED59}"/>
    <dgm:cxn modelId="{1A8FB747-C8B9-5E4E-BA91-E5898C80ABB8}" type="presOf" srcId="{24744433-F8A3-4DC7-B9F3-3CEC70BA933E}" destId="{99BBF049-BD25-7744-8511-D0E4B4005387}" srcOrd="1" destOrd="0" presId="urn:microsoft.com/office/officeart/2005/8/layout/list1"/>
    <dgm:cxn modelId="{A43E3A4A-2B54-544B-8707-83738F1A4FDE}" type="presOf" srcId="{C0C2072C-A7F9-4E69-8E0D-FC6360C7F147}" destId="{D910CFCC-6A68-0641-86B9-3D001E1D5D82}" srcOrd="0" destOrd="0" presId="urn:microsoft.com/office/officeart/2005/8/layout/list1"/>
    <dgm:cxn modelId="{EB018256-27BA-1947-B4B8-BF8E091BE50C}" type="presOf" srcId="{C709A397-EF9D-4940-B2A1-0FDA159973F0}" destId="{4020B625-FAD2-3344-A739-2D21F1482C4F}" srcOrd="0" destOrd="1" presId="urn:microsoft.com/office/officeart/2005/8/layout/list1"/>
    <dgm:cxn modelId="{4A3B0D5E-54A9-441B-A95C-79263D37E2A2}" srcId="{24744433-F8A3-4DC7-B9F3-3CEC70BA933E}" destId="{D75D30CB-40A4-467F-AA85-D4B2D29854B9}" srcOrd="2" destOrd="0" parTransId="{A7DEE9B9-4E10-4CEF-8F45-A82BA334E602}" sibTransId="{93AABEDF-DBDA-41C5-B234-240FB83983C8}"/>
    <dgm:cxn modelId="{EC070B7D-4F50-4454-98B6-24E08CA25820}" srcId="{24744433-F8A3-4DC7-B9F3-3CEC70BA933E}" destId="{B183E102-29BE-4F91-BBBE-8CC4F2FE6DA9}" srcOrd="0" destOrd="0" parTransId="{8B1812F9-BF22-4659-A5D1-5FC55499863B}" sibTransId="{376C771C-F13C-44AB-9E3E-FFAFFAFE055B}"/>
    <dgm:cxn modelId="{56C3ED84-0FA9-4E57-8A87-CC0AD882A36A}" srcId="{C0C2072C-A7F9-4E69-8E0D-FC6360C7F147}" destId="{C2A8D0E6-915C-485B-924C-EF3D84ACF5B3}" srcOrd="0" destOrd="0" parTransId="{8E8E22A0-0310-421D-9583-C4B034158595}" sibTransId="{8D489120-912A-4E45-AD83-13BA77D0D145}"/>
    <dgm:cxn modelId="{268A30AC-DDC1-7849-B56C-6FF3E89E0977}" type="presOf" srcId="{D75D30CB-40A4-467F-AA85-D4B2D29854B9}" destId="{4020B625-FAD2-3344-A739-2D21F1482C4F}" srcOrd="0" destOrd="2" presId="urn:microsoft.com/office/officeart/2005/8/layout/list1"/>
    <dgm:cxn modelId="{70368BAD-ECB2-422A-8588-126F08F5197B}" srcId="{24744433-F8A3-4DC7-B9F3-3CEC70BA933E}" destId="{C709A397-EF9D-4940-B2A1-0FDA159973F0}" srcOrd="1" destOrd="0" parTransId="{831E2F6A-169F-4422-B45B-5144896D5A35}" sibTransId="{A9379357-0970-47BA-AA26-5407F1D97E05}"/>
    <dgm:cxn modelId="{CB7744BD-38BB-4272-B79E-42EE6C9C7EBE}" srcId="{60DC8A63-B4BA-4988-A33D-2B011C10939B}" destId="{C0C2072C-A7F9-4E69-8E0D-FC6360C7F147}" srcOrd="0" destOrd="0" parTransId="{77A3EDFF-E907-4D2E-944C-85C82D4C959B}" sibTransId="{C40FA63C-E99E-45F7-B6A4-484AC0EFD93A}"/>
    <dgm:cxn modelId="{093249E2-090B-C045-9F39-05D40627BE7E}" type="presOf" srcId="{24744433-F8A3-4DC7-B9F3-3CEC70BA933E}" destId="{034143EB-882D-5E48-8D55-CDA6806D0EF8}" srcOrd="0" destOrd="0" presId="urn:microsoft.com/office/officeart/2005/8/layout/list1"/>
    <dgm:cxn modelId="{21F360E3-5279-D044-B473-A714508FB157}" type="presOf" srcId="{B183E102-29BE-4F91-BBBE-8CC4F2FE6DA9}" destId="{4020B625-FAD2-3344-A739-2D21F1482C4F}" srcOrd="0" destOrd="0" presId="urn:microsoft.com/office/officeart/2005/8/layout/list1"/>
    <dgm:cxn modelId="{E8BD8BCC-BE2F-BC47-B4BD-6B435320F76B}" type="presParOf" srcId="{69948A98-B4B3-8C48-8C98-05AFB6B7F085}" destId="{A574BA22-4A90-0041-AD56-0B85EC8D26BD}" srcOrd="0" destOrd="0" presId="urn:microsoft.com/office/officeart/2005/8/layout/list1"/>
    <dgm:cxn modelId="{63EE5C3E-A0E8-B844-96C0-D66D273AA90E}" type="presParOf" srcId="{A574BA22-4A90-0041-AD56-0B85EC8D26BD}" destId="{D910CFCC-6A68-0641-86B9-3D001E1D5D82}" srcOrd="0" destOrd="0" presId="urn:microsoft.com/office/officeart/2005/8/layout/list1"/>
    <dgm:cxn modelId="{9BC9F05A-045E-C645-AECE-D8822ADC372E}" type="presParOf" srcId="{A574BA22-4A90-0041-AD56-0B85EC8D26BD}" destId="{B8C94021-99C1-514E-8DB3-42616D7947E6}" srcOrd="1" destOrd="0" presId="urn:microsoft.com/office/officeart/2005/8/layout/list1"/>
    <dgm:cxn modelId="{B9DE02E5-71C7-D14B-9015-893094B9D51A}" type="presParOf" srcId="{69948A98-B4B3-8C48-8C98-05AFB6B7F085}" destId="{D13A3E1A-1092-D642-A80F-31F5874E8C0A}" srcOrd="1" destOrd="0" presId="urn:microsoft.com/office/officeart/2005/8/layout/list1"/>
    <dgm:cxn modelId="{E661EFA4-7718-724C-A7B6-88DB2CD9ABB0}" type="presParOf" srcId="{69948A98-B4B3-8C48-8C98-05AFB6B7F085}" destId="{527CCAF3-F0B5-014D-B611-5FE04CEA801C}" srcOrd="2" destOrd="0" presId="urn:microsoft.com/office/officeart/2005/8/layout/list1"/>
    <dgm:cxn modelId="{19CBF93E-FA7C-DF41-82B6-1048A56D7A47}" type="presParOf" srcId="{69948A98-B4B3-8C48-8C98-05AFB6B7F085}" destId="{CEC7A94E-F02A-694D-88CE-788C17BF505E}" srcOrd="3" destOrd="0" presId="urn:microsoft.com/office/officeart/2005/8/layout/list1"/>
    <dgm:cxn modelId="{593FF6F9-E429-CD4C-953E-26D14CB530B7}" type="presParOf" srcId="{69948A98-B4B3-8C48-8C98-05AFB6B7F085}" destId="{B9295A0A-5AE2-3E4B-8155-6DEB15F37D8E}" srcOrd="4" destOrd="0" presId="urn:microsoft.com/office/officeart/2005/8/layout/list1"/>
    <dgm:cxn modelId="{2146F66F-234A-D84C-A57C-B60F3B3499F7}" type="presParOf" srcId="{B9295A0A-5AE2-3E4B-8155-6DEB15F37D8E}" destId="{034143EB-882D-5E48-8D55-CDA6806D0EF8}" srcOrd="0" destOrd="0" presId="urn:microsoft.com/office/officeart/2005/8/layout/list1"/>
    <dgm:cxn modelId="{03A520D7-A238-3C4A-A997-884732BB9040}" type="presParOf" srcId="{B9295A0A-5AE2-3E4B-8155-6DEB15F37D8E}" destId="{99BBF049-BD25-7744-8511-D0E4B4005387}" srcOrd="1" destOrd="0" presId="urn:microsoft.com/office/officeart/2005/8/layout/list1"/>
    <dgm:cxn modelId="{C1FF0229-A67B-6544-B377-7397F107C862}" type="presParOf" srcId="{69948A98-B4B3-8C48-8C98-05AFB6B7F085}" destId="{4A9CB4DA-D701-E540-9E55-0970A5C1A6F0}" srcOrd="5" destOrd="0" presId="urn:microsoft.com/office/officeart/2005/8/layout/list1"/>
    <dgm:cxn modelId="{84289628-60E8-4247-9517-7AA2C7C2B55E}" type="presParOf" srcId="{69948A98-B4B3-8C48-8C98-05AFB6B7F085}" destId="{4020B625-FAD2-3344-A739-2D21F1482C4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DC8A63-B4BA-4988-A33D-2B011C10939B}" type="doc">
      <dgm:prSet loTypeId="urn:microsoft.com/office/officeart/2005/8/layout/list1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fr-CH"/>
        </a:p>
      </dgm:t>
    </dgm:pt>
    <dgm:pt modelId="{C0C2072C-A7F9-4E69-8E0D-FC6360C7F147}">
      <dgm:prSet phldrT="[Texte]"/>
      <dgm:spPr>
        <a:solidFill>
          <a:schemeClr val="accent2"/>
        </a:solidFill>
      </dgm:spPr>
      <dgm:t>
        <a:bodyPr/>
        <a:lstStyle/>
        <a:p>
          <a:r>
            <a:rPr lang="fr-CH" dirty="0">
              <a:solidFill>
                <a:schemeClr val="tx1"/>
              </a:solidFill>
            </a:rPr>
            <a:t>Causes</a:t>
          </a:r>
        </a:p>
      </dgm:t>
    </dgm:pt>
    <dgm:pt modelId="{77A3EDFF-E907-4D2E-944C-85C82D4C959B}" type="parTrans" cxnId="{CB7744BD-38BB-4272-B79E-42EE6C9C7EBE}">
      <dgm:prSet/>
      <dgm:spPr/>
      <dgm:t>
        <a:bodyPr/>
        <a:lstStyle/>
        <a:p>
          <a:endParaRPr lang="fr-CH"/>
        </a:p>
      </dgm:t>
    </dgm:pt>
    <dgm:pt modelId="{C40FA63C-E99E-45F7-B6A4-484AC0EFD93A}" type="sibTrans" cxnId="{CB7744BD-38BB-4272-B79E-42EE6C9C7EBE}">
      <dgm:prSet/>
      <dgm:spPr/>
      <dgm:t>
        <a:bodyPr/>
        <a:lstStyle/>
        <a:p>
          <a:endParaRPr lang="fr-CH"/>
        </a:p>
      </dgm:t>
    </dgm:pt>
    <dgm:pt modelId="{C2A8D0E6-915C-485B-924C-EF3D84ACF5B3}">
      <dgm:prSet phldrT="[Texte]"/>
      <dgm:spPr/>
      <dgm:t>
        <a:bodyPr/>
        <a:lstStyle/>
        <a:p>
          <a:r>
            <a:rPr lang="fr-CH" dirty="0">
              <a:solidFill>
                <a:schemeClr val="tx1"/>
              </a:solidFill>
            </a:rPr>
            <a:t>Décharge électrique</a:t>
          </a:r>
        </a:p>
      </dgm:t>
    </dgm:pt>
    <dgm:pt modelId="{8E8E22A0-0310-421D-9583-C4B034158595}" type="parTrans" cxnId="{56C3ED84-0FA9-4E57-8A87-CC0AD882A36A}">
      <dgm:prSet/>
      <dgm:spPr/>
      <dgm:t>
        <a:bodyPr/>
        <a:lstStyle/>
        <a:p>
          <a:endParaRPr lang="fr-CH"/>
        </a:p>
      </dgm:t>
    </dgm:pt>
    <dgm:pt modelId="{8D489120-912A-4E45-AD83-13BA77D0D145}" type="sibTrans" cxnId="{56C3ED84-0FA9-4E57-8A87-CC0AD882A36A}">
      <dgm:prSet/>
      <dgm:spPr/>
      <dgm:t>
        <a:bodyPr/>
        <a:lstStyle/>
        <a:p>
          <a:endParaRPr lang="fr-CH"/>
        </a:p>
      </dgm:t>
    </dgm:pt>
    <dgm:pt modelId="{24744433-F8A3-4DC7-B9F3-3CEC70BA933E}">
      <dgm:prSet phldrT="[Texte]"/>
      <dgm:spPr>
        <a:solidFill>
          <a:schemeClr val="bg1">
            <a:lumMod val="65000"/>
          </a:schemeClr>
        </a:solidFill>
        <a:ln>
          <a:noFill/>
        </a:ln>
      </dgm:spPr>
      <dgm:t>
        <a:bodyPr/>
        <a:lstStyle/>
        <a:p>
          <a:r>
            <a:rPr lang="fr-CH" dirty="0">
              <a:solidFill>
                <a:schemeClr val="tx1"/>
              </a:solidFill>
            </a:rPr>
            <a:t>Gestes à appliquer</a:t>
          </a:r>
        </a:p>
      </dgm:t>
    </dgm:pt>
    <dgm:pt modelId="{23F81FCB-4E8D-4395-9438-A3BA07487263}" type="parTrans" cxnId="{E44C883B-D738-4B71-A353-006072296EB9}">
      <dgm:prSet/>
      <dgm:spPr/>
      <dgm:t>
        <a:bodyPr/>
        <a:lstStyle/>
        <a:p>
          <a:endParaRPr lang="fr-CH"/>
        </a:p>
      </dgm:t>
    </dgm:pt>
    <dgm:pt modelId="{3FF56E37-2217-44FD-98A5-9B780789ED59}" type="sibTrans" cxnId="{E44C883B-D738-4B71-A353-006072296EB9}">
      <dgm:prSet/>
      <dgm:spPr/>
      <dgm:t>
        <a:bodyPr/>
        <a:lstStyle/>
        <a:p>
          <a:endParaRPr lang="fr-CH"/>
        </a:p>
      </dgm:t>
    </dgm:pt>
    <dgm:pt modelId="{B183E102-29BE-4F91-BBBE-8CC4F2FE6DA9}">
      <dgm:prSet phldrT="[Texte]"/>
      <dgm:spPr/>
      <dgm:t>
        <a:bodyPr/>
        <a:lstStyle/>
        <a:p>
          <a:r>
            <a:rPr lang="fr-CH" baseline="0" dirty="0">
              <a:solidFill>
                <a:schemeClr val="tx1"/>
              </a:solidFill>
            </a:rPr>
            <a:t>Ne jamais toucher le patient si risque électrique</a:t>
          </a:r>
          <a:endParaRPr lang="fr-CH" dirty="0">
            <a:solidFill>
              <a:schemeClr val="tx1"/>
            </a:solidFill>
          </a:endParaRPr>
        </a:p>
      </dgm:t>
    </dgm:pt>
    <dgm:pt modelId="{8B1812F9-BF22-4659-A5D1-5FC55499863B}" type="parTrans" cxnId="{EC070B7D-4F50-4454-98B6-24E08CA25820}">
      <dgm:prSet/>
      <dgm:spPr/>
      <dgm:t>
        <a:bodyPr/>
        <a:lstStyle/>
        <a:p>
          <a:endParaRPr lang="fr-CH"/>
        </a:p>
      </dgm:t>
    </dgm:pt>
    <dgm:pt modelId="{376C771C-F13C-44AB-9E3E-FFAFFAFE055B}" type="sibTrans" cxnId="{EC070B7D-4F50-4454-98B6-24E08CA25820}">
      <dgm:prSet/>
      <dgm:spPr/>
      <dgm:t>
        <a:bodyPr/>
        <a:lstStyle/>
        <a:p>
          <a:endParaRPr lang="fr-CH"/>
        </a:p>
      </dgm:t>
    </dgm:pt>
    <dgm:pt modelId="{E4D3FBA7-9823-4A0E-888B-24D0410FEA95}">
      <dgm:prSet phldrT="[Texte]"/>
      <dgm:spPr/>
      <dgm:t>
        <a:bodyPr/>
        <a:lstStyle/>
        <a:p>
          <a:r>
            <a:rPr lang="fr-CH" baseline="0" dirty="0">
              <a:solidFill>
                <a:schemeClr val="tx1"/>
              </a:solidFill>
            </a:rPr>
            <a:t>Rechercher le point d’entrée et de sortie</a:t>
          </a:r>
          <a:endParaRPr lang="fr-CH" dirty="0">
            <a:solidFill>
              <a:schemeClr val="tx1"/>
            </a:solidFill>
          </a:endParaRPr>
        </a:p>
      </dgm:t>
    </dgm:pt>
    <dgm:pt modelId="{403FC1A0-DED9-48BA-A74E-55419889E40B}" type="parTrans" cxnId="{2A034CAE-F007-41CB-B647-317B6FE2EF8A}">
      <dgm:prSet/>
      <dgm:spPr/>
      <dgm:t>
        <a:bodyPr/>
        <a:lstStyle/>
        <a:p>
          <a:endParaRPr lang="fr-CH"/>
        </a:p>
      </dgm:t>
    </dgm:pt>
    <dgm:pt modelId="{E2ACED07-EC86-4DED-A883-C12C17BA772C}" type="sibTrans" cxnId="{2A034CAE-F007-41CB-B647-317B6FE2EF8A}">
      <dgm:prSet/>
      <dgm:spPr/>
      <dgm:t>
        <a:bodyPr/>
        <a:lstStyle/>
        <a:p>
          <a:endParaRPr lang="fr-CH"/>
        </a:p>
      </dgm:t>
    </dgm:pt>
    <dgm:pt modelId="{BDB6C5F2-C6A6-42A7-9FA5-A98263D51AF3}">
      <dgm:prSet phldrT="[Texte]"/>
      <dgm:spPr/>
      <dgm:t>
        <a:bodyPr/>
        <a:lstStyle/>
        <a:p>
          <a:r>
            <a:rPr lang="fr-CH" baseline="0" dirty="0">
              <a:solidFill>
                <a:schemeClr val="tx1"/>
              </a:solidFill>
            </a:rPr>
            <a:t>Traiter comme brulure thermique</a:t>
          </a:r>
          <a:endParaRPr lang="fr-CH" dirty="0">
            <a:solidFill>
              <a:schemeClr val="tx1"/>
            </a:solidFill>
          </a:endParaRPr>
        </a:p>
      </dgm:t>
    </dgm:pt>
    <dgm:pt modelId="{7D52BC69-49A5-44F3-8365-BD96702E0C1C}" type="parTrans" cxnId="{DDFD21DD-6DD2-4193-87B8-7103113315AB}">
      <dgm:prSet/>
      <dgm:spPr/>
      <dgm:t>
        <a:bodyPr/>
        <a:lstStyle/>
        <a:p>
          <a:endParaRPr lang="fr-CH"/>
        </a:p>
      </dgm:t>
    </dgm:pt>
    <dgm:pt modelId="{5EC491E2-A58F-4CD8-B245-5DFEAC8C1458}" type="sibTrans" cxnId="{DDFD21DD-6DD2-4193-87B8-7103113315AB}">
      <dgm:prSet/>
      <dgm:spPr/>
      <dgm:t>
        <a:bodyPr/>
        <a:lstStyle/>
        <a:p>
          <a:endParaRPr lang="fr-CH"/>
        </a:p>
      </dgm:t>
    </dgm:pt>
    <dgm:pt modelId="{E2AEAD5D-3E86-4314-9A72-C2F5A370FA37}" type="pres">
      <dgm:prSet presAssocID="{60DC8A63-B4BA-4988-A33D-2B011C10939B}" presName="linear" presStyleCnt="0">
        <dgm:presLayoutVars>
          <dgm:dir/>
          <dgm:animLvl val="lvl"/>
          <dgm:resizeHandles val="exact"/>
        </dgm:presLayoutVars>
      </dgm:prSet>
      <dgm:spPr/>
    </dgm:pt>
    <dgm:pt modelId="{F161E10A-27CB-45A9-83E4-EB480B8A047F}" type="pres">
      <dgm:prSet presAssocID="{C0C2072C-A7F9-4E69-8E0D-FC6360C7F147}" presName="parentLin" presStyleCnt="0"/>
      <dgm:spPr/>
    </dgm:pt>
    <dgm:pt modelId="{E7DD5BBF-B2A6-4FAC-9125-74221B5253D2}" type="pres">
      <dgm:prSet presAssocID="{C0C2072C-A7F9-4E69-8E0D-FC6360C7F147}" presName="parentLeftMargin" presStyleLbl="node1" presStyleIdx="0" presStyleCnt="2"/>
      <dgm:spPr/>
    </dgm:pt>
    <dgm:pt modelId="{EFB14D59-9CB2-4DC0-BC88-4D3833852BDE}" type="pres">
      <dgm:prSet presAssocID="{C0C2072C-A7F9-4E69-8E0D-FC6360C7F14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411E41C-35E5-439D-BFFB-C3255FFACF4A}" type="pres">
      <dgm:prSet presAssocID="{C0C2072C-A7F9-4E69-8E0D-FC6360C7F147}" presName="negativeSpace" presStyleCnt="0"/>
      <dgm:spPr/>
    </dgm:pt>
    <dgm:pt modelId="{91BC24C8-9730-495E-9763-72918BB7A2E0}" type="pres">
      <dgm:prSet presAssocID="{C0C2072C-A7F9-4E69-8E0D-FC6360C7F147}" presName="childText" presStyleLbl="conFgAcc1" presStyleIdx="0" presStyleCnt="2">
        <dgm:presLayoutVars>
          <dgm:bulletEnabled val="1"/>
        </dgm:presLayoutVars>
      </dgm:prSet>
      <dgm:spPr/>
    </dgm:pt>
    <dgm:pt modelId="{5A9FFEBC-226E-4334-9240-E0B17541A2FC}" type="pres">
      <dgm:prSet presAssocID="{C40FA63C-E99E-45F7-B6A4-484AC0EFD93A}" presName="spaceBetweenRectangles" presStyleCnt="0"/>
      <dgm:spPr/>
    </dgm:pt>
    <dgm:pt modelId="{08F17D98-5C90-48FC-88DC-E9BD398AC563}" type="pres">
      <dgm:prSet presAssocID="{24744433-F8A3-4DC7-B9F3-3CEC70BA933E}" presName="parentLin" presStyleCnt="0"/>
      <dgm:spPr/>
    </dgm:pt>
    <dgm:pt modelId="{F2B0287C-3E9F-4673-8AB3-E0144874656B}" type="pres">
      <dgm:prSet presAssocID="{24744433-F8A3-4DC7-B9F3-3CEC70BA933E}" presName="parentLeftMargin" presStyleLbl="node1" presStyleIdx="0" presStyleCnt="2"/>
      <dgm:spPr/>
    </dgm:pt>
    <dgm:pt modelId="{B2B2AA77-47AB-4ABB-9CC9-8CC4009A116C}" type="pres">
      <dgm:prSet presAssocID="{24744433-F8A3-4DC7-B9F3-3CEC70BA933E}" presName="parentText" presStyleLbl="node1" presStyleIdx="1" presStyleCnt="2" custLinFactNeighborX="-14790" custLinFactNeighborY="-4578">
        <dgm:presLayoutVars>
          <dgm:chMax val="0"/>
          <dgm:bulletEnabled val="1"/>
        </dgm:presLayoutVars>
      </dgm:prSet>
      <dgm:spPr/>
    </dgm:pt>
    <dgm:pt modelId="{30659CC6-F3B4-43C2-ABD1-CF0EC48CADB4}" type="pres">
      <dgm:prSet presAssocID="{24744433-F8A3-4DC7-B9F3-3CEC70BA933E}" presName="negativeSpace" presStyleCnt="0"/>
      <dgm:spPr/>
    </dgm:pt>
    <dgm:pt modelId="{E5528D6D-9B7C-491F-B995-9255CDDE9C9E}" type="pres">
      <dgm:prSet presAssocID="{24744433-F8A3-4DC7-B9F3-3CEC70BA933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44C883B-D738-4B71-A353-006072296EB9}" srcId="{60DC8A63-B4BA-4988-A33D-2B011C10939B}" destId="{24744433-F8A3-4DC7-B9F3-3CEC70BA933E}" srcOrd="1" destOrd="0" parTransId="{23F81FCB-4E8D-4395-9438-A3BA07487263}" sibTransId="{3FF56E37-2217-44FD-98A5-9B780789ED59}"/>
    <dgm:cxn modelId="{D0961044-1E35-4227-B853-EF9DD87FC023}" type="presOf" srcId="{C0C2072C-A7F9-4E69-8E0D-FC6360C7F147}" destId="{EFB14D59-9CB2-4DC0-BC88-4D3833852BDE}" srcOrd="1" destOrd="0" presId="urn:microsoft.com/office/officeart/2005/8/layout/list1"/>
    <dgm:cxn modelId="{BE87194B-A344-416B-A0AF-A6F7A0E4BB24}" type="presOf" srcId="{60DC8A63-B4BA-4988-A33D-2B011C10939B}" destId="{E2AEAD5D-3E86-4314-9A72-C2F5A370FA37}" srcOrd="0" destOrd="0" presId="urn:microsoft.com/office/officeart/2005/8/layout/list1"/>
    <dgm:cxn modelId="{647D3A58-CA80-4406-9A9F-FA2CBF54F5FF}" type="presOf" srcId="{C0C2072C-A7F9-4E69-8E0D-FC6360C7F147}" destId="{E7DD5BBF-B2A6-4FAC-9125-74221B5253D2}" srcOrd="0" destOrd="0" presId="urn:microsoft.com/office/officeart/2005/8/layout/list1"/>
    <dgm:cxn modelId="{EC070B7D-4F50-4454-98B6-24E08CA25820}" srcId="{24744433-F8A3-4DC7-B9F3-3CEC70BA933E}" destId="{B183E102-29BE-4F91-BBBE-8CC4F2FE6DA9}" srcOrd="0" destOrd="0" parTransId="{8B1812F9-BF22-4659-A5D1-5FC55499863B}" sibTransId="{376C771C-F13C-44AB-9E3E-FFAFFAFE055B}"/>
    <dgm:cxn modelId="{56C3ED84-0FA9-4E57-8A87-CC0AD882A36A}" srcId="{C0C2072C-A7F9-4E69-8E0D-FC6360C7F147}" destId="{C2A8D0E6-915C-485B-924C-EF3D84ACF5B3}" srcOrd="0" destOrd="0" parTransId="{8E8E22A0-0310-421D-9583-C4B034158595}" sibTransId="{8D489120-912A-4E45-AD83-13BA77D0D145}"/>
    <dgm:cxn modelId="{2A034CAE-F007-41CB-B647-317B6FE2EF8A}" srcId="{24744433-F8A3-4DC7-B9F3-3CEC70BA933E}" destId="{E4D3FBA7-9823-4A0E-888B-24D0410FEA95}" srcOrd="1" destOrd="0" parTransId="{403FC1A0-DED9-48BA-A74E-55419889E40B}" sibTransId="{E2ACED07-EC86-4DED-A883-C12C17BA772C}"/>
    <dgm:cxn modelId="{CF223AB5-E2D3-4C31-B85E-4044E8610AE6}" type="presOf" srcId="{24744433-F8A3-4DC7-B9F3-3CEC70BA933E}" destId="{B2B2AA77-47AB-4ABB-9CC9-8CC4009A116C}" srcOrd="1" destOrd="0" presId="urn:microsoft.com/office/officeart/2005/8/layout/list1"/>
    <dgm:cxn modelId="{DBA2BEB6-EF33-4D5B-8E39-94EC8B04906F}" type="presOf" srcId="{B183E102-29BE-4F91-BBBE-8CC4F2FE6DA9}" destId="{E5528D6D-9B7C-491F-B995-9255CDDE9C9E}" srcOrd="0" destOrd="0" presId="urn:microsoft.com/office/officeart/2005/8/layout/list1"/>
    <dgm:cxn modelId="{5195D4BB-D3E0-4DDC-817A-1C31411B78EE}" type="presOf" srcId="{E4D3FBA7-9823-4A0E-888B-24D0410FEA95}" destId="{E5528D6D-9B7C-491F-B995-9255CDDE9C9E}" srcOrd="0" destOrd="1" presId="urn:microsoft.com/office/officeart/2005/8/layout/list1"/>
    <dgm:cxn modelId="{CB7744BD-38BB-4272-B79E-42EE6C9C7EBE}" srcId="{60DC8A63-B4BA-4988-A33D-2B011C10939B}" destId="{C0C2072C-A7F9-4E69-8E0D-FC6360C7F147}" srcOrd="0" destOrd="0" parTransId="{77A3EDFF-E907-4D2E-944C-85C82D4C959B}" sibTransId="{C40FA63C-E99E-45F7-B6A4-484AC0EFD93A}"/>
    <dgm:cxn modelId="{DDFD21DD-6DD2-4193-87B8-7103113315AB}" srcId="{24744433-F8A3-4DC7-B9F3-3CEC70BA933E}" destId="{BDB6C5F2-C6A6-42A7-9FA5-A98263D51AF3}" srcOrd="2" destOrd="0" parTransId="{7D52BC69-49A5-44F3-8365-BD96702E0C1C}" sibTransId="{5EC491E2-A58F-4CD8-B245-5DFEAC8C1458}"/>
    <dgm:cxn modelId="{A3B4E1F6-1D42-42D9-8211-0C56F740D310}" type="presOf" srcId="{BDB6C5F2-C6A6-42A7-9FA5-A98263D51AF3}" destId="{E5528D6D-9B7C-491F-B995-9255CDDE9C9E}" srcOrd="0" destOrd="2" presId="urn:microsoft.com/office/officeart/2005/8/layout/list1"/>
    <dgm:cxn modelId="{F73CE1FB-D147-4360-9A1F-6B7C4B763829}" type="presOf" srcId="{24744433-F8A3-4DC7-B9F3-3CEC70BA933E}" destId="{F2B0287C-3E9F-4673-8AB3-E0144874656B}" srcOrd="0" destOrd="0" presId="urn:microsoft.com/office/officeart/2005/8/layout/list1"/>
    <dgm:cxn modelId="{5D1CE5FF-C811-4DAC-93C9-EF0FC4854C19}" type="presOf" srcId="{C2A8D0E6-915C-485B-924C-EF3D84ACF5B3}" destId="{91BC24C8-9730-495E-9763-72918BB7A2E0}" srcOrd="0" destOrd="0" presId="urn:microsoft.com/office/officeart/2005/8/layout/list1"/>
    <dgm:cxn modelId="{DE3E5946-0D70-4292-B8D4-8B9D599EBFE1}" type="presParOf" srcId="{E2AEAD5D-3E86-4314-9A72-C2F5A370FA37}" destId="{F161E10A-27CB-45A9-83E4-EB480B8A047F}" srcOrd="0" destOrd="0" presId="urn:microsoft.com/office/officeart/2005/8/layout/list1"/>
    <dgm:cxn modelId="{995AF51F-FB38-4FBB-AD1F-95351AD7F77A}" type="presParOf" srcId="{F161E10A-27CB-45A9-83E4-EB480B8A047F}" destId="{E7DD5BBF-B2A6-4FAC-9125-74221B5253D2}" srcOrd="0" destOrd="0" presId="urn:microsoft.com/office/officeart/2005/8/layout/list1"/>
    <dgm:cxn modelId="{E3511951-DDFD-4FDC-A142-ECA6C7637F32}" type="presParOf" srcId="{F161E10A-27CB-45A9-83E4-EB480B8A047F}" destId="{EFB14D59-9CB2-4DC0-BC88-4D3833852BDE}" srcOrd="1" destOrd="0" presId="urn:microsoft.com/office/officeart/2005/8/layout/list1"/>
    <dgm:cxn modelId="{C0489CA4-7B1B-435E-9552-F229B23FC06F}" type="presParOf" srcId="{E2AEAD5D-3E86-4314-9A72-C2F5A370FA37}" destId="{E411E41C-35E5-439D-BFFB-C3255FFACF4A}" srcOrd="1" destOrd="0" presId="urn:microsoft.com/office/officeart/2005/8/layout/list1"/>
    <dgm:cxn modelId="{07583623-5EC5-4DFC-BC7B-384ABDC88F19}" type="presParOf" srcId="{E2AEAD5D-3E86-4314-9A72-C2F5A370FA37}" destId="{91BC24C8-9730-495E-9763-72918BB7A2E0}" srcOrd="2" destOrd="0" presId="urn:microsoft.com/office/officeart/2005/8/layout/list1"/>
    <dgm:cxn modelId="{E677AD92-D35B-4A96-8BC0-AC2AEEA27F28}" type="presParOf" srcId="{E2AEAD5D-3E86-4314-9A72-C2F5A370FA37}" destId="{5A9FFEBC-226E-4334-9240-E0B17541A2FC}" srcOrd="3" destOrd="0" presId="urn:microsoft.com/office/officeart/2005/8/layout/list1"/>
    <dgm:cxn modelId="{9B853955-6CF3-4A9D-9D49-E3793D3BB2F7}" type="presParOf" srcId="{E2AEAD5D-3E86-4314-9A72-C2F5A370FA37}" destId="{08F17D98-5C90-48FC-88DC-E9BD398AC563}" srcOrd="4" destOrd="0" presId="urn:microsoft.com/office/officeart/2005/8/layout/list1"/>
    <dgm:cxn modelId="{9DDDB751-16FC-4CED-9E3E-9AEEC690D838}" type="presParOf" srcId="{08F17D98-5C90-48FC-88DC-E9BD398AC563}" destId="{F2B0287C-3E9F-4673-8AB3-E0144874656B}" srcOrd="0" destOrd="0" presId="urn:microsoft.com/office/officeart/2005/8/layout/list1"/>
    <dgm:cxn modelId="{57FB1D8E-64F8-4DDE-89D1-FEBE1C1E2FC9}" type="presParOf" srcId="{08F17D98-5C90-48FC-88DC-E9BD398AC563}" destId="{B2B2AA77-47AB-4ABB-9CC9-8CC4009A116C}" srcOrd="1" destOrd="0" presId="urn:microsoft.com/office/officeart/2005/8/layout/list1"/>
    <dgm:cxn modelId="{984D2651-7BBA-4FD0-833D-CCF966DC43E4}" type="presParOf" srcId="{E2AEAD5D-3E86-4314-9A72-C2F5A370FA37}" destId="{30659CC6-F3B4-43C2-ABD1-CF0EC48CADB4}" srcOrd="5" destOrd="0" presId="urn:microsoft.com/office/officeart/2005/8/layout/list1"/>
    <dgm:cxn modelId="{ED034F93-9F2E-44A4-86DC-978BE7A7A70C}" type="presParOf" srcId="{E2AEAD5D-3E86-4314-9A72-C2F5A370FA37}" destId="{E5528D6D-9B7C-491F-B995-9255CDDE9C9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DC8A63-B4BA-4988-A33D-2B011C10939B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fr-CH"/>
        </a:p>
      </dgm:t>
    </dgm:pt>
    <dgm:pt modelId="{C0C2072C-A7F9-4E69-8E0D-FC6360C7F147}">
      <dgm:prSet phldrT="[Texte]"/>
      <dgm:spPr>
        <a:solidFill>
          <a:srgbClr val="FFC000"/>
        </a:solidFill>
      </dgm:spPr>
      <dgm:t>
        <a:bodyPr/>
        <a:lstStyle/>
        <a:p>
          <a:r>
            <a:rPr lang="fr-CH" dirty="0">
              <a:solidFill>
                <a:schemeClr val="tx1"/>
              </a:solidFill>
            </a:rPr>
            <a:t>Causes</a:t>
          </a:r>
        </a:p>
      </dgm:t>
    </dgm:pt>
    <dgm:pt modelId="{77A3EDFF-E907-4D2E-944C-85C82D4C959B}" type="parTrans" cxnId="{CB7744BD-38BB-4272-B79E-42EE6C9C7EBE}">
      <dgm:prSet/>
      <dgm:spPr/>
      <dgm:t>
        <a:bodyPr/>
        <a:lstStyle/>
        <a:p>
          <a:endParaRPr lang="fr-CH"/>
        </a:p>
      </dgm:t>
    </dgm:pt>
    <dgm:pt modelId="{C40FA63C-E99E-45F7-B6A4-484AC0EFD93A}" type="sibTrans" cxnId="{CB7744BD-38BB-4272-B79E-42EE6C9C7EBE}">
      <dgm:prSet/>
      <dgm:spPr/>
      <dgm:t>
        <a:bodyPr/>
        <a:lstStyle/>
        <a:p>
          <a:endParaRPr lang="fr-CH"/>
        </a:p>
      </dgm:t>
    </dgm:pt>
    <dgm:pt modelId="{C2A8D0E6-915C-485B-924C-EF3D84ACF5B3}">
      <dgm:prSet phldrT="[Texte]"/>
      <dgm:spPr/>
      <dgm:t>
        <a:bodyPr/>
        <a:lstStyle/>
        <a:p>
          <a:r>
            <a:rPr lang="fr-CH" dirty="0">
              <a:solidFill>
                <a:schemeClr val="tx1"/>
              </a:solidFill>
            </a:rPr>
            <a:t>Ingestion</a:t>
          </a:r>
        </a:p>
      </dgm:t>
    </dgm:pt>
    <dgm:pt modelId="{8E8E22A0-0310-421D-9583-C4B034158595}" type="parTrans" cxnId="{56C3ED84-0FA9-4E57-8A87-CC0AD882A36A}">
      <dgm:prSet/>
      <dgm:spPr/>
      <dgm:t>
        <a:bodyPr/>
        <a:lstStyle/>
        <a:p>
          <a:endParaRPr lang="fr-CH"/>
        </a:p>
      </dgm:t>
    </dgm:pt>
    <dgm:pt modelId="{8D489120-912A-4E45-AD83-13BA77D0D145}" type="sibTrans" cxnId="{56C3ED84-0FA9-4E57-8A87-CC0AD882A36A}">
      <dgm:prSet/>
      <dgm:spPr/>
      <dgm:t>
        <a:bodyPr/>
        <a:lstStyle/>
        <a:p>
          <a:endParaRPr lang="fr-CH"/>
        </a:p>
      </dgm:t>
    </dgm:pt>
    <dgm:pt modelId="{24744433-F8A3-4DC7-B9F3-3CEC70BA933E}">
      <dgm:prSet phldrT="[Texte]"/>
      <dgm:spPr>
        <a:solidFill>
          <a:srgbClr val="5B9BD5"/>
        </a:solidFill>
      </dgm:spPr>
      <dgm:t>
        <a:bodyPr/>
        <a:lstStyle/>
        <a:p>
          <a:r>
            <a:rPr lang="fr-CH" dirty="0">
              <a:solidFill>
                <a:schemeClr val="tx1"/>
              </a:solidFill>
            </a:rPr>
            <a:t>Gestes à appliquer</a:t>
          </a:r>
        </a:p>
      </dgm:t>
    </dgm:pt>
    <dgm:pt modelId="{23F81FCB-4E8D-4395-9438-A3BA07487263}" type="parTrans" cxnId="{E44C883B-D738-4B71-A353-006072296EB9}">
      <dgm:prSet/>
      <dgm:spPr/>
      <dgm:t>
        <a:bodyPr/>
        <a:lstStyle/>
        <a:p>
          <a:endParaRPr lang="fr-CH"/>
        </a:p>
      </dgm:t>
    </dgm:pt>
    <dgm:pt modelId="{3FF56E37-2217-44FD-98A5-9B780789ED59}" type="sibTrans" cxnId="{E44C883B-D738-4B71-A353-006072296EB9}">
      <dgm:prSet/>
      <dgm:spPr/>
      <dgm:t>
        <a:bodyPr/>
        <a:lstStyle/>
        <a:p>
          <a:endParaRPr lang="fr-CH"/>
        </a:p>
      </dgm:t>
    </dgm:pt>
    <dgm:pt modelId="{B183E102-29BE-4F91-BBBE-8CC4F2FE6DA9}">
      <dgm:prSet phldrT="[Texte]"/>
      <dgm:spPr/>
      <dgm:t>
        <a:bodyPr/>
        <a:lstStyle/>
        <a:p>
          <a:r>
            <a:rPr lang="fr-CH" dirty="0">
              <a:solidFill>
                <a:schemeClr val="tx1"/>
              </a:solidFill>
            </a:rPr>
            <a:t>PLS</a:t>
          </a:r>
        </a:p>
      </dgm:t>
    </dgm:pt>
    <dgm:pt modelId="{8B1812F9-BF22-4659-A5D1-5FC55499863B}" type="parTrans" cxnId="{EC070B7D-4F50-4454-98B6-24E08CA25820}">
      <dgm:prSet/>
      <dgm:spPr/>
      <dgm:t>
        <a:bodyPr/>
        <a:lstStyle/>
        <a:p>
          <a:endParaRPr lang="fr-CH"/>
        </a:p>
      </dgm:t>
    </dgm:pt>
    <dgm:pt modelId="{376C771C-F13C-44AB-9E3E-FFAFFAFE055B}" type="sibTrans" cxnId="{EC070B7D-4F50-4454-98B6-24E08CA25820}">
      <dgm:prSet/>
      <dgm:spPr/>
      <dgm:t>
        <a:bodyPr/>
        <a:lstStyle/>
        <a:p>
          <a:endParaRPr lang="fr-CH"/>
        </a:p>
      </dgm:t>
    </dgm:pt>
    <dgm:pt modelId="{E4B1B680-79F4-4C33-ACC8-BC319B569F11}">
      <dgm:prSet phldrT="[Texte]"/>
      <dgm:spPr/>
      <dgm:t>
        <a:bodyPr/>
        <a:lstStyle/>
        <a:p>
          <a:r>
            <a:rPr lang="fr-CH" dirty="0">
              <a:solidFill>
                <a:schemeClr val="tx1"/>
              </a:solidFill>
            </a:rPr>
            <a:t>Inhalation </a:t>
          </a:r>
        </a:p>
      </dgm:t>
    </dgm:pt>
    <dgm:pt modelId="{2E2F4520-980D-404D-9E84-F9AA5A41B1CA}" type="parTrans" cxnId="{9451009E-C943-4A69-BB62-37F2FB642E9B}">
      <dgm:prSet/>
      <dgm:spPr/>
      <dgm:t>
        <a:bodyPr/>
        <a:lstStyle/>
        <a:p>
          <a:endParaRPr lang="fr-CH"/>
        </a:p>
      </dgm:t>
    </dgm:pt>
    <dgm:pt modelId="{3287A442-C4AD-4477-AD7F-3E555508E9A9}" type="sibTrans" cxnId="{9451009E-C943-4A69-BB62-37F2FB642E9B}">
      <dgm:prSet/>
      <dgm:spPr/>
      <dgm:t>
        <a:bodyPr/>
        <a:lstStyle/>
        <a:p>
          <a:endParaRPr lang="fr-CH"/>
        </a:p>
      </dgm:t>
    </dgm:pt>
    <dgm:pt modelId="{F24D53F3-EDF5-4BB0-A87D-01A91466D88B}">
      <dgm:prSet phldrT="[Texte]"/>
      <dgm:spPr/>
      <dgm:t>
        <a:bodyPr/>
        <a:lstStyle/>
        <a:p>
          <a:r>
            <a:rPr lang="fr-CH" dirty="0">
              <a:solidFill>
                <a:schemeClr val="tx1"/>
              </a:solidFill>
            </a:rPr>
            <a:t>Appel 145</a:t>
          </a:r>
        </a:p>
      </dgm:t>
    </dgm:pt>
    <dgm:pt modelId="{6E9B514B-DB83-4549-969A-77635EE365EB}" type="parTrans" cxnId="{313DF51A-D68B-47E7-89CB-183D370A32A9}">
      <dgm:prSet/>
      <dgm:spPr/>
      <dgm:t>
        <a:bodyPr/>
        <a:lstStyle/>
        <a:p>
          <a:endParaRPr lang="fr-CH"/>
        </a:p>
      </dgm:t>
    </dgm:pt>
    <dgm:pt modelId="{063A2B5F-0C61-4D27-9998-5A83ACAB433D}" type="sibTrans" cxnId="{313DF51A-D68B-47E7-89CB-183D370A32A9}">
      <dgm:prSet/>
      <dgm:spPr/>
      <dgm:t>
        <a:bodyPr/>
        <a:lstStyle/>
        <a:p>
          <a:endParaRPr lang="fr-CH"/>
        </a:p>
      </dgm:t>
    </dgm:pt>
    <dgm:pt modelId="{54A894F5-A768-4521-B8C3-F2055AC3F728}">
      <dgm:prSet phldrT="[Texte]"/>
      <dgm:spPr/>
      <dgm:t>
        <a:bodyPr/>
        <a:lstStyle/>
        <a:p>
          <a:r>
            <a:rPr lang="fr-CH" dirty="0">
              <a:solidFill>
                <a:schemeClr val="tx1"/>
              </a:solidFill>
            </a:rPr>
            <a:t>Ne pas faire boire la victime</a:t>
          </a:r>
        </a:p>
      </dgm:t>
    </dgm:pt>
    <dgm:pt modelId="{399E0004-1A25-480A-9ECC-C9292C208DDD}" type="parTrans" cxnId="{5AC35FE1-2084-4F1F-9D06-406088DEAECF}">
      <dgm:prSet/>
      <dgm:spPr/>
      <dgm:t>
        <a:bodyPr/>
        <a:lstStyle/>
        <a:p>
          <a:endParaRPr lang="fr-CH"/>
        </a:p>
      </dgm:t>
    </dgm:pt>
    <dgm:pt modelId="{41677996-DF86-4123-BC1B-A7022C0CF2DF}" type="sibTrans" cxnId="{5AC35FE1-2084-4F1F-9D06-406088DEAECF}">
      <dgm:prSet/>
      <dgm:spPr/>
      <dgm:t>
        <a:bodyPr/>
        <a:lstStyle/>
        <a:p>
          <a:endParaRPr lang="fr-CH"/>
        </a:p>
      </dgm:t>
    </dgm:pt>
    <dgm:pt modelId="{76655B24-0FDF-4B3E-97EC-D467A9860B7F}">
      <dgm:prSet phldrT="[Texte]"/>
      <dgm:spPr/>
      <dgm:t>
        <a:bodyPr/>
        <a:lstStyle/>
        <a:p>
          <a:r>
            <a:rPr lang="fr-CH" dirty="0">
              <a:solidFill>
                <a:schemeClr val="tx1"/>
              </a:solidFill>
            </a:rPr>
            <a:t>Garder l’emballage du produit</a:t>
          </a:r>
        </a:p>
      </dgm:t>
    </dgm:pt>
    <dgm:pt modelId="{F0A6C5F4-74A1-4F61-B4FE-DF810EB926AD}" type="parTrans" cxnId="{60E52D5B-9BB1-404B-8CA2-6D8B261289FD}">
      <dgm:prSet/>
      <dgm:spPr/>
      <dgm:t>
        <a:bodyPr/>
        <a:lstStyle/>
        <a:p>
          <a:endParaRPr lang="fr-CH"/>
        </a:p>
      </dgm:t>
    </dgm:pt>
    <dgm:pt modelId="{15383185-3B0B-4113-BF39-BEFE330E829B}" type="sibTrans" cxnId="{60E52D5B-9BB1-404B-8CA2-6D8B261289FD}">
      <dgm:prSet/>
      <dgm:spPr/>
      <dgm:t>
        <a:bodyPr/>
        <a:lstStyle/>
        <a:p>
          <a:endParaRPr lang="fr-CH"/>
        </a:p>
      </dgm:t>
    </dgm:pt>
    <dgm:pt modelId="{10B71739-C9C3-4C6C-9996-86C85224E3CB}" type="pres">
      <dgm:prSet presAssocID="{60DC8A63-B4BA-4988-A33D-2B011C10939B}" presName="linear" presStyleCnt="0">
        <dgm:presLayoutVars>
          <dgm:dir/>
          <dgm:animLvl val="lvl"/>
          <dgm:resizeHandles val="exact"/>
        </dgm:presLayoutVars>
      </dgm:prSet>
      <dgm:spPr/>
    </dgm:pt>
    <dgm:pt modelId="{ABEE772C-3A69-4E09-A196-48F71502A9CB}" type="pres">
      <dgm:prSet presAssocID="{C0C2072C-A7F9-4E69-8E0D-FC6360C7F147}" presName="parentLin" presStyleCnt="0"/>
      <dgm:spPr/>
    </dgm:pt>
    <dgm:pt modelId="{F5A2C3E8-9690-44A5-BABE-C671C9929EF6}" type="pres">
      <dgm:prSet presAssocID="{C0C2072C-A7F9-4E69-8E0D-FC6360C7F147}" presName="parentLeftMargin" presStyleLbl="node1" presStyleIdx="0" presStyleCnt="2"/>
      <dgm:spPr/>
    </dgm:pt>
    <dgm:pt modelId="{B40DDFE9-4DD0-49AF-B216-3B80B4E9116A}" type="pres">
      <dgm:prSet presAssocID="{C0C2072C-A7F9-4E69-8E0D-FC6360C7F14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5EDC74E-AB93-4BDF-92F2-FBF9C5FBF596}" type="pres">
      <dgm:prSet presAssocID="{C0C2072C-A7F9-4E69-8E0D-FC6360C7F147}" presName="negativeSpace" presStyleCnt="0"/>
      <dgm:spPr/>
    </dgm:pt>
    <dgm:pt modelId="{D9E624E5-F303-4DA1-8535-DD204C62820E}" type="pres">
      <dgm:prSet presAssocID="{C0C2072C-A7F9-4E69-8E0D-FC6360C7F147}" presName="childText" presStyleLbl="conFgAcc1" presStyleIdx="0" presStyleCnt="2">
        <dgm:presLayoutVars>
          <dgm:bulletEnabled val="1"/>
        </dgm:presLayoutVars>
      </dgm:prSet>
      <dgm:spPr/>
    </dgm:pt>
    <dgm:pt modelId="{80456E2B-9B07-43A8-93E1-07045C8D7993}" type="pres">
      <dgm:prSet presAssocID="{C40FA63C-E99E-45F7-B6A4-484AC0EFD93A}" presName="spaceBetweenRectangles" presStyleCnt="0"/>
      <dgm:spPr/>
    </dgm:pt>
    <dgm:pt modelId="{EA4606C1-5BE4-410A-9E05-73AD8C0F4242}" type="pres">
      <dgm:prSet presAssocID="{24744433-F8A3-4DC7-B9F3-3CEC70BA933E}" presName="parentLin" presStyleCnt="0"/>
      <dgm:spPr/>
    </dgm:pt>
    <dgm:pt modelId="{CD4A4063-BAA6-4E99-97C0-741A7058A0B1}" type="pres">
      <dgm:prSet presAssocID="{24744433-F8A3-4DC7-B9F3-3CEC70BA933E}" presName="parentLeftMargin" presStyleLbl="node1" presStyleIdx="0" presStyleCnt="2"/>
      <dgm:spPr/>
    </dgm:pt>
    <dgm:pt modelId="{47CC8E5D-9EA8-4E9A-BB19-66AFEEB52791}" type="pres">
      <dgm:prSet presAssocID="{24744433-F8A3-4DC7-B9F3-3CEC70BA933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F0E196B-DDD5-43B9-ADB5-3A189479714D}" type="pres">
      <dgm:prSet presAssocID="{24744433-F8A3-4DC7-B9F3-3CEC70BA933E}" presName="negativeSpace" presStyleCnt="0"/>
      <dgm:spPr/>
    </dgm:pt>
    <dgm:pt modelId="{91C9DA00-4374-4F20-B08B-192E4580762E}" type="pres">
      <dgm:prSet presAssocID="{24744433-F8A3-4DC7-B9F3-3CEC70BA933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1D7620C-D656-466E-9903-E76F814DE88F}" type="presOf" srcId="{C2A8D0E6-915C-485B-924C-EF3D84ACF5B3}" destId="{D9E624E5-F303-4DA1-8535-DD204C62820E}" srcOrd="0" destOrd="0" presId="urn:microsoft.com/office/officeart/2005/8/layout/list1"/>
    <dgm:cxn modelId="{2369C40E-896A-4783-A824-232E7CFF9DC3}" type="presOf" srcId="{60DC8A63-B4BA-4988-A33D-2B011C10939B}" destId="{10B71739-C9C3-4C6C-9996-86C85224E3CB}" srcOrd="0" destOrd="0" presId="urn:microsoft.com/office/officeart/2005/8/layout/list1"/>
    <dgm:cxn modelId="{313DF51A-D68B-47E7-89CB-183D370A32A9}" srcId="{24744433-F8A3-4DC7-B9F3-3CEC70BA933E}" destId="{F24D53F3-EDF5-4BB0-A87D-01A91466D88B}" srcOrd="1" destOrd="0" parTransId="{6E9B514B-DB83-4549-969A-77635EE365EB}" sibTransId="{063A2B5F-0C61-4D27-9998-5A83ACAB433D}"/>
    <dgm:cxn modelId="{E44C883B-D738-4B71-A353-006072296EB9}" srcId="{60DC8A63-B4BA-4988-A33D-2B011C10939B}" destId="{24744433-F8A3-4DC7-B9F3-3CEC70BA933E}" srcOrd="1" destOrd="0" parTransId="{23F81FCB-4E8D-4395-9438-A3BA07487263}" sibTransId="{3FF56E37-2217-44FD-98A5-9B780789ED59}"/>
    <dgm:cxn modelId="{324BEA42-D14E-42B4-808E-776791871E82}" type="presOf" srcId="{B183E102-29BE-4F91-BBBE-8CC4F2FE6DA9}" destId="{91C9DA00-4374-4F20-B08B-192E4580762E}" srcOrd="0" destOrd="0" presId="urn:microsoft.com/office/officeart/2005/8/layout/list1"/>
    <dgm:cxn modelId="{E9E34149-45EE-4B78-850B-F24DF48D29FC}" type="presOf" srcId="{54A894F5-A768-4521-B8C3-F2055AC3F728}" destId="{91C9DA00-4374-4F20-B08B-192E4580762E}" srcOrd="0" destOrd="2" presId="urn:microsoft.com/office/officeart/2005/8/layout/list1"/>
    <dgm:cxn modelId="{0B665F57-2EA5-4390-B3E0-A14B6607E0C6}" type="presOf" srcId="{E4B1B680-79F4-4C33-ACC8-BC319B569F11}" destId="{D9E624E5-F303-4DA1-8535-DD204C62820E}" srcOrd="0" destOrd="1" presId="urn:microsoft.com/office/officeart/2005/8/layout/list1"/>
    <dgm:cxn modelId="{60E52D5B-9BB1-404B-8CA2-6D8B261289FD}" srcId="{24744433-F8A3-4DC7-B9F3-3CEC70BA933E}" destId="{76655B24-0FDF-4B3E-97EC-D467A9860B7F}" srcOrd="3" destOrd="0" parTransId="{F0A6C5F4-74A1-4F61-B4FE-DF810EB926AD}" sibTransId="{15383185-3B0B-4113-BF39-BEFE330E829B}"/>
    <dgm:cxn modelId="{A80C7765-BB03-4C84-B9A6-4A0814CA8B3D}" type="presOf" srcId="{C0C2072C-A7F9-4E69-8E0D-FC6360C7F147}" destId="{F5A2C3E8-9690-44A5-BABE-C671C9929EF6}" srcOrd="0" destOrd="0" presId="urn:microsoft.com/office/officeart/2005/8/layout/list1"/>
    <dgm:cxn modelId="{EC070B7D-4F50-4454-98B6-24E08CA25820}" srcId="{24744433-F8A3-4DC7-B9F3-3CEC70BA933E}" destId="{B183E102-29BE-4F91-BBBE-8CC4F2FE6DA9}" srcOrd="0" destOrd="0" parTransId="{8B1812F9-BF22-4659-A5D1-5FC55499863B}" sibTransId="{376C771C-F13C-44AB-9E3E-FFAFFAFE055B}"/>
    <dgm:cxn modelId="{56C3ED84-0FA9-4E57-8A87-CC0AD882A36A}" srcId="{C0C2072C-A7F9-4E69-8E0D-FC6360C7F147}" destId="{C2A8D0E6-915C-485B-924C-EF3D84ACF5B3}" srcOrd="0" destOrd="0" parTransId="{8E8E22A0-0310-421D-9583-C4B034158595}" sibTransId="{8D489120-912A-4E45-AD83-13BA77D0D145}"/>
    <dgm:cxn modelId="{7760FC8E-059A-4323-BDB9-9E81392215FA}" type="presOf" srcId="{76655B24-0FDF-4B3E-97EC-D467A9860B7F}" destId="{91C9DA00-4374-4F20-B08B-192E4580762E}" srcOrd="0" destOrd="3" presId="urn:microsoft.com/office/officeart/2005/8/layout/list1"/>
    <dgm:cxn modelId="{9451009E-C943-4A69-BB62-37F2FB642E9B}" srcId="{C0C2072C-A7F9-4E69-8E0D-FC6360C7F147}" destId="{E4B1B680-79F4-4C33-ACC8-BC319B569F11}" srcOrd="1" destOrd="0" parTransId="{2E2F4520-980D-404D-9E84-F9AA5A41B1CA}" sibTransId="{3287A442-C4AD-4477-AD7F-3E555508E9A9}"/>
    <dgm:cxn modelId="{834D07B9-D7A5-4001-9A54-4EF8139E492D}" type="presOf" srcId="{C0C2072C-A7F9-4E69-8E0D-FC6360C7F147}" destId="{B40DDFE9-4DD0-49AF-B216-3B80B4E9116A}" srcOrd="1" destOrd="0" presId="urn:microsoft.com/office/officeart/2005/8/layout/list1"/>
    <dgm:cxn modelId="{EDE86AB9-A980-4DAD-9F90-06AF2627B429}" type="presOf" srcId="{F24D53F3-EDF5-4BB0-A87D-01A91466D88B}" destId="{91C9DA00-4374-4F20-B08B-192E4580762E}" srcOrd="0" destOrd="1" presId="urn:microsoft.com/office/officeart/2005/8/layout/list1"/>
    <dgm:cxn modelId="{BE0F3BBD-780C-4D17-82CA-F9C1AF0E0E57}" type="presOf" srcId="{24744433-F8A3-4DC7-B9F3-3CEC70BA933E}" destId="{CD4A4063-BAA6-4E99-97C0-741A7058A0B1}" srcOrd="0" destOrd="0" presId="urn:microsoft.com/office/officeart/2005/8/layout/list1"/>
    <dgm:cxn modelId="{CB7744BD-38BB-4272-B79E-42EE6C9C7EBE}" srcId="{60DC8A63-B4BA-4988-A33D-2B011C10939B}" destId="{C0C2072C-A7F9-4E69-8E0D-FC6360C7F147}" srcOrd="0" destOrd="0" parTransId="{77A3EDFF-E907-4D2E-944C-85C82D4C959B}" sibTransId="{C40FA63C-E99E-45F7-B6A4-484AC0EFD93A}"/>
    <dgm:cxn modelId="{5AC35FE1-2084-4F1F-9D06-406088DEAECF}" srcId="{24744433-F8A3-4DC7-B9F3-3CEC70BA933E}" destId="{54A894F5-A768-4521-B8C3-F2055AC3F728}" srcOrd="2" destOrd="0" parTransId="{399E0004-1A25-480A-9ECC-C9292C208DDD}" sibTransId="{41677996-DF86-4123-BC1B-A7022C0CF2DF}"/>
    <dgm:cxn modelId="{140785FF-A777-4ADC-94D9-CB36986A2B8B}" type="presOf" srcId="{24744433-F8A3-4DC7-B9F3-3CEC70BA933E}" destId="{47CC8E5D-9EA8-4E9A-BB19-66AFEEB52791}" srcOrd="1" destOrd="0" presId="urn:microsoft.com/office/officeart/2005/8/layout/list1"/>
    <dgm:cxn modelId="{E71AD8AB-0EF3-4941-BA59-061731E55CF6}" type="presParOf" srcId="{10B71739-C9C3-4C6C-9996-86C85224E3CB}" destId="{ABEE772C-3A69-4E09-A196-48F71502A9CB}" srcOrd="0" destOrd="0" presId="urn:microsoft.com/office/officeart/2005/8/layout/list1"/>
    <dgm:cxn modelId="{30F6E6BC-270A-4651-85C0-ADD523E699B8}" type="presParOf" srcId="{ABEE772C-3A69-4E09-A196-48F71502A9CB}" destId="{F5A2C3E8-9690-44A5-BABE-C671C9929EF6}" srcOrd="0" destOrd="0" presId="urn:microsoft.com/office/officeart/2005/8/layout/list1"/>
    <dgm:cxn modelId="{412612EE-8C06-445B-818E-49B680882425}" type="presParOf" srcId="{ABEE772C-3A69-4E09-A196-48F71502A9CB}" destId="{B40DDFE9-4DD0-49AF-B216-3B80B4E9116A}" srcOrd="1" destOrd="0" presId="urn:microsoft.com/office/officeart/2005/8/layout/list1"/>
    <dgm:cxn modelId="{28B14780-5704-411F-9435-DBA1F655BBED}" type="presParOf" srcId="{10B71739-C9C3-4C6C-9996-86C85224E3CB}" destId="{B5EDC74E-AB93-4BDF-92F2-FBF9C5FBF596}" srcOrd="1" destOrd="0" presId="urn:microsoft.com/office/officeart/2005/8/layout/list1"/>
    <dgm:cxn modelId="{416F5FDC-CF96-404B-9CE4-D1BB67CE6F3E}" type="presParOf" srcId="{10B71739-C9C3-4C6C-9996-86C85224E3CB}" destId="{D9E624E5-F303-4DA1-8535-DD204C62820E}" srcOrd="2" destOrd="0" presId="urn:microsoft.com/office/officeart/2005/8/layout/list1"/>
    <dgm:cxn modelId="{DC56CDB5-8C3B-438B-B50B-083D75C974F5}" type="presParOf" srcId="{10B71739-C9C3-4C6C-9996-86C85224E3CB}" destId="{80456E2B-9B07-43A8-93E1-07045C8D7993}" srcOrd="3" destOrd="0" presId="urn:microsoft.com/office/officeart/2005/8/layout/list1"/>
    <dgm:cxn modelId="{BCF35E86-1276-4E70-8B77-2146219B5CB1}" type="presParOf" srcId="{10B71739-C9C3-4C6C-9996-86C85224E3CB}" destId="{EA4606C1-5BE4-410A-9E05-73AD8C0F4242}" srcOrd="4" destOrd="0" presId="urn:microsoft.com/office/officeart/2005/8/layout/list1"/>
    <dgm:cxn modelId="{C13CB13C-BF2C-47D6-9AAB-7F35D56825B1}" type="presParOf" srcId="{EA4606C1-5BE4-410A-9E05-73AD8C0F4242}" destId="{CD4A4063-BAA6-4E99-97C0-741A7058A0B1}" srcOrd="0" destOrd="0" presId="urn:microsoft.com/office/officeart/2005/8/layout/list1"/>
    <dgm:cxn modelId="{2691F13F-2968-4FCF-AEC6-38FD553F2A03}" type="presParOf" srcId="{EA4606C1-5BE4-410A-9E05-73AD8C0F4242}" destId="{47CC8E5D-9EA8-4E9A-BB19-66AFEEB52791}" srcOrd="1" destOrd="0" presId="urn:microsoft.com/office/officeart/2005/8/layout/list1"/>
    <dgm:cxn modelId="{C01455C5-D9AF-42C6-8794-795D92166C36}" type="presParOf" srcId="{10B71739-C9C3-4C6C-9996-86C85224E3CB}" destId="{FF0E196B-DDD5-43B9-ADB5-3A189479714D}" srcOrd="5" destOrd="0" presId="urn:microsoft.com/office/officeart/2005/8/layout/list1"/>
    <dgm:cxn modelId="{8C79FAD2-4B56-44E8-88B2-56C873E29F04}" type="presParOf" srcId="{10B71739-C9C3-4C6C-9996-86C85224E3CB}" destId="{91C9DA00-4374-4F20-B08B-192E4580762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58B26-CBA5-7B42-B4AD-ECB919563FEB}">
      <dsp:nvSpPr>
        <dsp:cNvPr id="0" name=""/>
        <dsp:cNvSpPr/>
      </dsp:nvSpPr>
      <dsp:spPr>
        <a:xfrm>
          <a:off x="0" y="84046"/>
          <a:ext cx="5393361" cy="10069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kern="1200" dirty="0">
              <a:solidFill>
                <a:schemeClr val="tx1"/>
              </a:solidFill>
            </a:rPr>
            <a:t>D’appliquer les recommandations en terme de précautions en matière d’hygiène et de sécurité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9154" y="133200"/>
        <a:ext cx="5295053" cy="908623"/>
      </dsp:txXfrm>
    </dsp:sp>
    <dsp:sp modelId="{DFA14035-9323-EE4C-BFF7-8B1AEEFE1874}">
      <dsp:nvSpPr>
        <dsp:cNvPr id="0" name=""/>
        <dsp:cNvSpPr/>
      </dsp:nvSpPr>
      <dsp:spPr>
        <a:xfrm>
          <a:off x="0" y="1142817"/>
          <a:ext cx="5393361" cy="100693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kern="1200" dirty="0">
              <a:solidFill>
                <a:schemeClr val="tx1"/>
              </a:solidFill>
            </a:rPr>
            <a:t>D’évaluer une situation afin de prendre une décision en fonction des besoins de soins </a:t>
          </a:r>
          <a:r>
            <a:rPr lang="fr-CH" sz="1800" kern="1200" dirty="0" err="1">
              <a:solidFill>
                <a:schemeClr val="tx1"/>
              </a:solidFill>
            </a:rPr>
            <a:t>préhospitaliers</a:t>
          </a:r>
          <a:r>
            <a:rPr lang="fr-CH" sz="1800" kern="1200" dirty="0">
              <a:solidFill>
                <a:schemeClr val="tx1"/>
              </a:solidFill>
            </a:rPr>
            <a:t> requis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9154" y="1191971"/>
        <a:ext cx="5295053" cy="908623"/>
      </dsp:txXfrm>
    </dsp:sp>
    <dsp:sp modelId="{A1E0BB8D-1EA4-C44E-A65F-88CE02DF1720}">
      <dsp:nvSpPr>
        <dsp:cNvPr id="0" name=""/>
        <dsp:cNvSpPr/>
      </dsp:nvSpPr>
      <dsp:spPr>
        <a:xfrm>
          <a:off x="0" y="2201589"/>
          <a:ext cx="5393361" cy="100693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kern="1200" dirty="0">
              <a:solidFill>
                <a:schemeClr val="tx1"/>
              </a:solidFill>
            </a:rPr>
            <a:t>De déclencher l’alarme et faire des transmissions efficientes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9154" y="2250743"/>
        <a:ext cx="5295053" cy="908623"/>
      </dsp:txXfrm>
    </dsp:sp>
    <dsp:sp modelId="{A936B762-4A28-0D4A-ADF6-E80207145CA0}">
      <dsp:nvSpPr>
        <dsp:cNvPr id="0" name=""/>
        <dsp:cNvSpPr/>
      </dsp:nvSpPr>
      <dsp:spPr>
        <a:xfrm>
          <a:off x="0" y="3260360"/>
          <a:ext cx="5393361" cy="100693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kern="1200" dirty="0">
              <a:solidFill>
                <a:schemeClr val="tx1"/>
              </a:solidFill>
            </a:rPr>
            <a:t>De différencier une situation selon des critères de stabilité et de prodiguer les premiers soins nécessaires jusqu’à l’arrivée des secours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9154" y="3309514"/>
        <a:ext cx="5295053" cy="90862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624E5-F303-4DA1-8535-DD204C62820E}">
      <dsp:nvSpPr>
        <dsp:cNvPr id="0" name=""/>
        <dsp:cNvSpPr/>
      </dsp:nvSpPr>
      <dsp:spPr>
        <a:xfrm>
          <a:off x="0" y="395937"/>
          <a:ext cx="5429250" cy="1975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1370" tIns="458216" rIns="42137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200" kern="1200" dirty="0"/>
            <a:t>Corps étrangers </a:t>
          </a:r>
          <a:endParaRPr lang="fr-CH" sz="2200" kern="1200" dirty="0">
            <a:solidFill>
              <a:schemeClr val="tx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200" kern="1200"/>
            <a:t>Agent chimique</a:t>
          </a:r>
          <a:endParaRPr lang="fr-CH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200" kern="1200" dirty="0"/>
            <a:t>Brulure par rayonnement (ex: soudure) </a:t>
          </a:r>
        </a:p>
      </dsp:txBody>
      <dsp:txXfrm>
        <a:off x="0" y="395937"/>
        <a:ext cx="5429250" cy="1975050"/>
      </dsp:txXfrm>
    </dsp:sp>
    <dsp:sp modelId="{B40DDFE9-4DD0-49AF-B216-3B80B4E9116A}">
      <dsp:nvSpPr>
        <dsp:cNvPr id="0" name=""/>
        <dsp:cNvSpPr/>
      </dsp:nvSpPr>
      <dsp:spPr>
        <a:xfrm>
          <a:off x="271462" y="71217"/>
          <a:ext cx="3800475" cy="649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3649" tIns="0" rIns="14364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200" kern="1200" dirty="0">
              <a:solidFill>
                <a:schemeClr val="tx1"/>
              </a:solidFill>
            </a:rPr>
            <a:t>Causes</a:t>
          </a:r>
        </a:p>
      </dsp:txBody>
      <dsp:txXfrm>
        <a:off x="303165" y="102920"/>
        <a:ext cx="3737069" cy="586034"/>
      </dsp:txXfrm>
    </dsp:sp>
    <dsp:sp modelId="{91C9DA00-4374-4F20-B08B-192E4580762E}">
      <dsp:nvSpPr>
        <dsp:cNvPr id="0" name=""/>
        <dsp:cNvSpPr/>
      </dsp:nvSpPr>
      <dsp:spPr>
        <a:xfrm>
          <a:off x="0" y="2814507"/>
          <a:ext cx="5429250" cy="235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1370" tIns="458216" rIns="42137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200" kern="1200" dirty="0">
              <a:solidFill>
                <a:schemeClr val="tx1"/>
              </a:solidFill>
            </a:rPr>
            <a:t>Compresse + bandage des deux yeux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200" kern="1200" dirty="0">
              <a:solidFill>
                <a:schemeClr val="tx1"/>
              </a:solidFill>
            </a:rPr>
            <a:t>Rinçage à l’eau 15 min (intérieur vers l’extérieur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200" kern="1200" dirty="0">
              <a:solidFill>
                <a:schemeClr val="tx1"/>
              </a:solidFill>
            </a:rPr>
            <a:t>Noter le nom du produit (photo)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200" kern="1200" dirty="0">
              <a:solidFill>
                <a:schemeClr val="tx1"/>
              </a:solidFill>
            </a:rPr>
            <a:t>Alarmer/ accompagner aux urgences</a:t>
          </a:r>
        </a:p>
      </dsp:txBody>
      <dsp:txXfrm>
        <a:off x="0" y="2814507"/>
        <a:ext cx="5429250" cy="2356200"/>
      </dsp:txXfrm>
    </dsp:sp>
    <dsp:sp modelId="{47CC8E5D-9EA8-4E9A-BB19-66AFEEB52791}">
      <dsp:nvSpPr>
        <dsp:cNvPr id="0" name=""/>
        <dsp:cNvSpPr/>
      </dsp:nvSpPr>
      <dsp:spPr>
        <a:xfrm>
          <a:off x="271462" y="2489787"/>
          <a:ext cx="3800475" cy="64944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3649" tIns="0" rIns="14364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200" kern="1200" dirty="0">
              <a:solidFill>
                <a:schemeClr val="tx1"/>
              </a:solidFill>
            </a:rPr>
            <a:t>Gestes à appliquer</a:t>
          </a:r>
        </a:p>
      </dsp:txBody>
      <dsp:txXfrm>
        <a:off x="303165" y="2521490"/>
        <a:ext cx="3737069" cy="58603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624E5-F303-4DA1-8535-DD204C62820E}">
      <dsp:nvSpPr>
        <dsp:cNvPr id="0" name=""/>
        <dsp:cNvSpPr/>
      </dsp:nvSpPr>
      <dsp:spPr>
        <a:xfrm>
          <a:off x="0" y="605637"/>
          <a:ext cx="5429250" cy="1515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1370" tIns="541528" rIns="421370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600" kern="1200"/>
            <a:t>Ingestion </a:t>
          </a:r>
          <a:endParaRPr lang="fr-CH" sz="2600" kern="1200" dirty="0">
            <a:solidFill>
              <a:schemeClr val="tx1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600" kern="1200" dirty="0"/>
            <a:t>Inhalation</a:t>
          </a:r>
        </a:p>
      </dsp:txBody>
      <dsp:txXfrm>
        <a:off x="0" y="605637"/>
        <a:ext cx="5429250" cy="1515150"/>
      </dsp:txXfrm>
    </dsp:sp>
    <dsp:sp modelId="{B40DDFE9-4DD0-49AF-B216-3B80B4E9116A}">
      <dsp:nvSpPr>
        <dsp:cNvPr id="0" name=""/>
        <dsp:cNvSpPr/>
      </dsp:nvSpPr>
      <dsp:spPr>
        <a:xfrm>
          <a:off x="271462" y="221877"/>
          <a:ext cx="3800475" cy="767520"/>
        </a:xfrm>
        <a:prstGeom prst="round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3649" tIns="0" rIns="143649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600" kern="1200" dirty="0">
              <a:solidFill>
                <a:schemeClr val="tx1"/>
              </a:solidFill>
            </a:rPr>
            <a:t>Causes</a:t>
          </a:r>
        </a:p>
      </dsp:txBody>
      <dsp:txXfrm>
        <a:off x="308929" y="259344"/>
        <a:ext cx="3725541" cy="692586"/>
      </dsp:txXfrm>
    </dsp:sp>
    <dsp:sp modelId="{91C9DA00-4374-4F20-B08B-192E4580762E}">
      <dsp:nvSpPr>
        <dsp:cNvPr id="0" name=""/>
        <dsp:cNvSpPr/>
      </dsp:nvSpPr>
      <dsp:spPr>
        <a:xfrm>
          <a:off x="0" y="2644947"/>
          <a:ext cx="5429250" cy="2375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1370" tIns="541528" rIns="421370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600" kern="1200" dirty="0">
              <a:solidFill>
                <a:schemeClr val="tx1"/>
              </a:solidFill>
            </a:rPr>
            <a:t>Ne pas faire vomir ou boire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600" kern="1200">
              <a:solidFill>
                <a:schemeClr val="tx1"/>
              </a:solidFill>
            </a:rPr>
            <a:t>PLS + surveillance </a:t>
          </a:r>
          <a:endParaRPr lang="fr-CH" sz="2600" kern="1200" dirty="0">
            <a:solidFill>
              <a:schemeClr val="tx1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600" kern="1200">
              <a:solidFill>
                <a:schemeClr val="tx1"/>
              </a:solidFill>
            </a:rPr>
            <a:t>Noter le nom du produit (photo) </a:t>
          </a:r>
          <a:endParaRPr lang="fr-CH" sz="2600" kern="1200" dirty="0">
            <a:solidFill>
              <a:schemeClr val="tx1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600" kern="1200">
              <a:solidFill>
                <a:schemeClr val="tx1"/>
              </a:solidFill>
            </a:rPr>
            <a:t>Alarmer 144; +/-145</a:t>
          </a:r>
          <a:endParaRPr lang="fr-CH" sz="2600" kern="1200" dirty="0">
            <a:solidFill>
              <a:schemeClr val="tx1"/>
            </a:solidFill>
          </a:endParaRPr>
        </a:p>
      </dsp:txBody>
      <dsp:txXfrm>
        <a:off x="0" y="2644947"/>
        <a:ext cx="5429250" cy="2375100"/>
      </dsp:txXfrm>
    </dsp:sp>
    <dsp:sp modelId="{47CC8E5D-9EA8-4E9A-BB19-66AFEEB52791}">
      <dsp:nvSpPr>
        <dsp:cNvPr id="0" name=""/>
        <dsp:cNvSpPr/>
      </dsp:nvSpPr>
      <dsp:spPr>
        <a:xfrm>
          <a:off x="271462" y="2261187"/>
          <a:ext cx="3800475" cy="767520"/>
        </a:xfrm>
        <a:prstGeom prst="roundRect">
          <a:avLst/>
        </a:prstGeom>
        <a:solidFill>
          <a:srgbClr val="5B9BD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3649" tIns="0" rIns="143649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600" kern="1200" dirty="0">
              <a:solidFill>
                <a:schemeClr val="tx1"/>
              </a:solidFill>
            </a:rPr>
            <a:t>Gestes à appliquer</a:t>
          </a:r>
        </a:p>
      </dsp:txBody>
      <dsp:txXfrm>
        <a:off x="308929" y="2298654"/>
        <a:ext cx="3725541" cy="69258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624E5-F303-4DA1-8535-DD204C62820E}">
      <dsp:nvSpPr>
        <dsp:cNvPr id="0" name=""/>
        <dsp:cNvSpPr/>
      </dsp:nvSpPr>
      <dsp:spPr>
        <a:xfrm>
          <a:off x="0" y="609462"/>
          <a:ext cx="5429250" cy="249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1370" tIns="499872" rIns="42137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400" b="0" i="0" kern="1200" dirty="0"/>
            <a:t>Epilepsie (</a:t>
          </a:r>
          <a:r>
            <a:rPr lang="fr-CH" sz="2400" b="0" i="1" kern="1200" dirty="0"/>
            <a:t>persistance d’</a:t>
          </a:r>
          <a:r>
            <a:rPr lang="fr-FR" sz="2400" i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une anomalie cérébrale entraînant des crises de convulsions récurrentes)</a:t>
          </a:r>
          <a:endParaRPr lang="fr-CH" sz="2400" b="0" i="1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400" kern="1200" dirty="0"/>
            <a:t>Trauma crânien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400" kern="1200" dirty="0"/>
            <a:t>Convulsions fébriles (pédiatrie) </a:t>
          </a:r>
        </a:p>
      </dsp:txBody>
      <dsp:txXfrm>
        <a:off x="0" y="609462"/>
        <a:ext cx="5429250" cy="2494800"/>
      </dsp:txXfrm>
    </dsp:sp>
    <dsp:sp modelId="{B40DDFE9-4DD0-49AF-B216-3B80B4E9116A}">
      <dsp:nvSpPr>
        <dsp:cNvPr id="0" name=""/>
        <dsp:cNvSpPr/>
      </dsp:nvSpPr>
      <dsp:spPr>
        <a:xfrm>
          <a:off x="271462" y="255222"/>
          <a:ext cx="3800475" cy="708480"/>
        </a:xfrm>
        <a:prstGeom prst="round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3649" tIns="0" rIns="14364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400" kern="1200" dirty="0">
              <a:solidFill>
                <a:schemeClr val="tx1"/>
              </a:solidFill>
            </a:rPr>
            <a:t>Causes</a:t>
          </a:r>
        </a:p>
      </dsp:txBody>
      <dsp:txXfrm>
        <a:off x="306047" y="289807"/>
        <a:ext cx="3731305" cy="639310"/>
      </dsp:txXfrm>
    </dsp:sp>
    <dsp:sp modelId="{91C9DA00-4374-4F20-B08B-192E4580762E}">
      <dsp:nvSpPr>
        <dsp:cNvPr id="0" name=""/>
        <dsp:cNvSpPr/>
      </dsp:nvSpPr>
      <dsp:spPr>
        <a:xfrm>
          <a:off x="0" y="3588102"/>
          <a:ext cx="5429250" cy="1398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1370" tIns="499872" rIns="42137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400" kern="1200">
              <a:solidFill>
                <a:schemeClr val="tx1"/>
              </a:solidFill>
            </a:rPr>
            <a:t>Protéger la victime</a:t>
          </a:r>
          <a:endParaRPr lang="fr-CH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400" kern="1200">
              <a:solidFill>
                <a:schemeClr val="tx1"/>
              </a:solidFill>
            </a:rPr>
            <a:t>PLS + surveillance </a:t>
          </a:r>
          <a:endParaRPr lang="fr-CH" sz="2400" kern="1200" dirty="0">
            <a:solidFill>
              <a:schemeClr val="tx1"/>
            </a:solidFill>
          </a:endParaRPr>
        </a:p>
      </dsp:txBody>
      <dsp:txXfrm>
        <a:off x="0" y="3588102"/>
        <a:ext cx="5429250" cy="1398600"/>
      </dsp:txXfrm>
    </dsp:sp>
    <dsp:sp modelId="{47CC8E5D-9EA8-4E9A-BB19-66AFEEB52791}">
      <dsp:nvSpPr>
        <dsp:cNvPr id="0" name=""/>
        <dsp:cNvSpPr/>
      </dsp:nvSpPr>
      <dsp:spPr>
        <a:xfrm>
          <a:off x="271462" y="3233862"/>
          <a:ext cx="3800475" cy="708480"/>
        </a:xfrm>
        <a:prstGeom prst="roundRect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3649" tIns="0" rIns="14364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400" kern="1200">
              <a:solidFill>
                <a:schemeClr val="tx1"/>
              </a:solidFill>
            </a:rPr>
            <a:t>Gestes à appliquer</a:t>
          </a:r>
          <a:endParaRPr lang="fr-CH" sz="2400" kern="1200" dirty="0">
            <a:solidFill>
              <a:schemeClr val="tx1"/>
            </a:solidFill>
          </a:endParaRPr>
        </a:p>
      </dsp:txBody>
      <dsp:txXfrm>
        <a:off x="306047" y="3268447"/>
        <a:ext cx="3731305" cy="63931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9DA00-4374-4F20-B08B-192E4580762E}">
      <dsp:nvSpPr>
        <dsp:cNvPr id="0" name=""/>
        <dsp:cNvSpPr/>
      </dsp:nvSpPr>
      <dsp:spPr>
        <a:xfrm>
          <a:off x="0" y="687309"/>
          <a:ext cx="5429250" cy="4189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1370" tIns="728980" rIns="42137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400" kern="1200" dirty="0"/>
            <a:t>Faire couper le courant et s’assurer que personne ne puisse le </a:t>
          </a:r>
          <a:r>
            <a:rPr lang="fr-CH" sz="2400" kern="1200" dirty="0" err="1"/>
            <a:t>ré-enclencher</a:t>
          </a:r>
          <a:r>
            <a:rPr lang="fr-CH" sz="2400" kern="1200" dirty="0"/>
            <a:t> </a:t>
          </a:r>
          <a:endParaRPr lang="fr-CH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400" kern="1200" dirty="0"/>
            <a:t>Considérer comme patient traumatisé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400" kern="1200"/>
            <a:t>Ôter les vêtements</a:t>
          </a:r>
          <a:endParaRPr lang="fr-CH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400" kern="1200" dirty="0"/>
            <a:t>Couvrir les brûlures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400" kern="1200" dirty="0"/>
            <a:t>Chercher le point d’entrée et de sortie</a:t>
          </a:r>
        </a:p>
      </dsp:txBody>
      <dsp:txXfrm>
        <a:off x="0" y="687309"/>
        <a:ext cx="5429250" cy="4189500"/>
      </dsp:txXfrm>
    </dsp:sp>
    <dsp:sp modelId="{47CC8E5D-9EA8-4E9A-BB19-66AFEEB52791}">
      <dsp:nvSpPr>
        <dsp:cNvPr id="0" name=""/>
        <dsp:cNvSpPr/>
      </dsp:nvSpPr>
      <dsp:spPr>
        <a:xfrm>
          <a:off x="271462" y="365115"/>
          <a:ext cx="3879980" cy="838793"/>
        </a:xfrm>
        <a:prstGeom prst="roundRect">
          <a:avLst/>
        </a:prstGeom>
        <a:solidFill>
          <a:srgbClr val="5B9BD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3649" tIns="0" rIns="143649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3500" kern="1200" dirty="0">
              <a:solidFill>
                <a:schemeClr val="tx1"/>
              </a:solidFill>
            </a:rPr>
            <a:t>Gestes à appliquer</a:t>
          </a:r>
        </a:p>
      </dsp:txBody>
      <dsp:txXfrm>
        <a:off x="312408" y="406061"/>
        <a:ext cx="3798088" cy="75690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624E5-F303-4DA1-8535-DD204C62820E}">
      <dsp:nvSpPr>
        <dsp:cNvPr id="0" name=""/>
        <dsp:cNvSpPr/>
      </dsp:nvSpPr>
      <dsp:spPr>
        <a:xfrm>
          <a:off x="0" y="262315"/>
          <a:ext cx="6384109" cy="3373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478" tIns="354076" rIns="49547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700" b="0" i="0" u="none" kern="1200" dirty="0"/>
            <a:t>« </a:t>
          </a:r>
          <a:r>
            <a:rPr lang="fr-CH" sz="1700" b="0" i="1" u="none" kern="1200" dirty="0"/>
            <a:t>Agression de l’organisme par un agent physique, psychique, émotionnel entraînant un déséquilibre qui doit être compensé par un travail d’adaptation </a:t>
          </a:r>
          <a:r>
            <a:rPr lang="fr-CH" sz="1700" b="0" i="0" u="none" kern="1200" dirty="0"/>
            <a:t>» Hans Selye 1936</a:t>
          </a:r>
          <a:endParaRPr lang="fr-CH" sz="1700" b="0" i="1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700" b="0" i="1" kern="1200" dirty="0">
              <a:solidFill>
                <a:schemeClr val="tx1"/>
              </a:solidFill>
            </a:rPr>
            <a:t>Réaction normale d’adaptation 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700" b="0" i="1" kern="1200" dirty="0">
              <a:solidFill>
                <a:schemeClr val="tx1"/>
              </a:solidFill>
            </a:rPr>
            <a:t>Adapté : alarme, mobilisation, défense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700" b="0" i="1" kern="1200" dirty="0">
              <a:solidFill>
                <a:schemeClr val="tx1"/>
              </a:solidFill>
            </a:rPr>
            <a:t>Dépassé: sidération, agitation, fuite, automatismes répétitifs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700" b="0" i="1" kern="1200" dirty="0">
              <a:solidFill>
                <a:schemeClr val="tx1"/>
              </a:solidFill>
            </a:rPr>
            <a:t>Différé: à distance de l’événement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700" b="0" i="1" kern="1200" dirty="0">
              <a:solidFill>
                <a:schemeClr val="tx1"/>
              </a:solidFill>
            </a:rPr>
            <a:t>syndrome </a:t>
          </a:r>
          <a:r>
            <a:rPr lang="fr-CH" sz="1700" b="0" i="1" kern="1200" dirty="0" err="1">
              <a:solidFill>
                <a:schemeClr val="tx1"/>
              </a:solidFill>
            </a:rPr>
            <a:t>psychotraumatique</a:t>
          </a:r>
          <a:r>
            <a:rPr lang="fr-CH" sz="1700" b="0" i="1" kern="1200" dirty="0">
              <a:solidFill>
                <a:schemeClr val="tx1"/>
              </a:solidFill>
            </a:rPr>
            <a:t> 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700" b="0" i="1" kern="1200" dirty="0">
              <a:solidFill>
                <a:schemeClr val="tx1"/>
              </a:solidFill>
            </a:rPr>
            <a:t>flashback, cauchemars</a:t>
          </a:r>
        </a:p>
      </dsp:txBody>
      <dsp:txXfrm>
        <a:off x="0" y="262315"/>
        <a:ext cx="6384109" cy="3373650"/>
      </dsp:txXfrm>
    </dsp:sp>
    <dsp:sp modelId="{B40DDFE9-4DD0-49AF-B216-3B80B4E9116A}">
      <dsp:nvSpPr>
        <dsp:cNvPr id="0" name=""/>
        <dsp:cNvSpPr/>
      </dsp:nvSpPr>
      <dsp:spPr>
        <a:xfrm>
          <a:off x="319205" y="11395"/>
          <a:ext cx="4468877" cy="501840"/>
        </a:xfrm>
        <a:prstGeom prst="round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8913" tIns="0" rIns="16891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700" kern="1200" dirty="0">
              <a:solidFill>
                <a:schemeClr val="tx1"/>
              </a:solidFill>
            </a:rPr>
            <a:t>Causes</a:t>
          </a:r>
        </a:p>
      </dsp:txBody>
      <dsp:txXfrm>
        <a:off x="343703" y="35893"/>
        <a:ext cx="4419881" cy="452844"/>
      </dsp:txXfrm>
    </dsp:sp>
    <dsp:sp modelId="{91C9DA00-4374-4F20-B08B-192E4580762E}">
      <dsp:nvSpPr>
        <dsp:cNvPr id="0" name=""/>
        <dsp:cNvSpPr/>
      </dsp:nvSpPr>
      <dsp:spPr>
        <a:xfrm>
          <a:off x="0" y="3978685"/>
          <a:ext cx="6384109" cy="1767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478" tIns="354076" rIns="49547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700" kern="1200" dirty="0">
              <a:solidFill>
                <a:schemeClr val="tx1"/>
              </a:solidFill>
            </a:rPr>
            <a:t>Prévenir, former, entraîner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700" kern="1200" dirty="0">
              <a:solidFill>
                <a:schemeClr val="tx1"/>
              </a:solidFill>
            </a:rPr>
            <a:t>Reconnaître : Identifier réaction dépassée/ </a:t>
          </a:r>
          <a:r>
            <a:rPr lang="fr-CH" sz="1700" kern="1200" dirty="0" err="1">
              <a:solidFill>
                <a:schemeClr val="tx1"/>
              </a:solidFill>
            </a:rPr>
            <a:t>sy</a:t>
          </a:r>
          <a:r>
            <a:rPr lang="fr-CH" sz="1700" kern="1200" dirty="0">
              <a:solidFill>
                <a:schemeClr val="tx1"/>
              </a:solidFill>
            </a:rPr>
            <a:t>. </a:t>
          </a:r>
          <a:r>
            <a:rPr lang="fr-CH" sz="1700" kern="1200" dirty="0" err="1">
              <a:solidFill>
                <a:schemeClr val="tx1"/>
              </a:solidFill>
            </a:rPr>
            <a:t>psychotraumatique</a:t>
          </a:r>
          <a:endParaRPr lang="fr-CH" sz="17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700" kern="1200" dirty="0">
              <a:solidFill>
                <a:schemeClr val="tx1"/>
              </a:solidFill>
            </a:rPr>
            <a:t>Débriefing, soutien par les pairs, soutien médico-psychologique (Care Team/spécialiste)</a:t>
          </a:r>
        </a:p>
      </dsp:txBody>
      <dsp:txXfrm>
        <a:off x="0" y="3978685"/>
        <a:ext cx="6384109" cy="1767150"/>
      </dsp:txXfrm>
    </dsp:sp>
    <dsp:sp modelId="{47CC8E5D-9EA8-4E9A-BB19-66AFEEB52791}">
      <dsp:nvSpPr>
        <dsp:cNvPr id="0" name=""/>
        <dsp:cNvSpPr/>
      </dsp:nvSpPr>
      <dsp:spPr>
        <a:xfrm>
          <a:off x="319205" y="3727765"/>
          <a:ext cx="4468877" cy="50184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8913" tIns="0" rIns="16891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700" kern="1200">
              <a:solidFill>
                <a:schemeClr val="tx1"/>
              </a:solidFill>
            </a:rPr>
            <a:t>Gestes à appliquer</a:t>
          </a:r>
          <a:endParaRPr lang="fr-CH" sz="1700" kern="1200" dirty="0">
            <a:solidFill>
              <a:schemeClr val="tx1"/>
            </a:solidFill>
          </a:endParaRPr>
        </a:p>
      </dsp:txBody>
      <dsp:txXfrm>
        <a:off x="343703" y="3752263"/>
        <a:ext cx="4419881" cy="45284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F0E1D-0B65-49F5-976A-E75D6B355DB0}">
      <dsp:nvSpPr>
        <dsp:cNvPr id="0" name=""/>
        <dsp:cNvSpPr/>
      </dsp:nvSpPr>
      <dsp:spPr>
        <a:xfrm>
          <a:off x="1596798" y="888049"/>
          <a:ext cx="3920821" cy="2320875"/>
        </a:xfrm>
        <a:prstGeom prst="rightArrow">
          <a:avLst>
            <a:gd name="adj1" fmla="val 70000"/>
            <a:gd name="adj2" fmla="val 50000"/>
          </a:avLst>
        </a:prstGeom>
        <a:solidFill>
          <a:schemeClr val="bg1">
            <a:lumMod val="65000"/>
            <a:alpha val="9000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400" u="none" kern="1200" dirty="0"/>
            <a:t>Durée de 7 heures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400" u="none" kern="1200" dirty="0" err="1"/>
            <a:t>Refresh</a:t>
          </a:r>
          <a:r>
            <a:rPr lang="fr-CH" sz="2400" u="none" kern="1200" dirty="0"/>
            <a:t> tous les 2 ans</a:t>
          </a:r>
        </a:p>
      </dsp:txBody>
      <dsp:txXfrm>
        <a:off x="2577003" y="1236180"/>
        <a:ext cx="2128309" cy="1624613"/>
      </dsp:txXfrm>
    </dsp:sp>
    <dsp:sp modelId="{E3562888-4943-4847-8872-90F7A4E106AC}">
      <dsp:nvSpPr>
        <dsp:cNvPr id="0" name=""/>
        <dsp:cNvSpPr/>
      </dsp:nvSpPr>
      <dsp:spPr>
        <a:xfrm>
          <a:off x="356805" y="962331"/>
          <a:ext cx="1986921" cy="190406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3200" b="1" u="none" kern="1200" dirty="0">
              <a:solidFill>
                <a:schemeClr val="tx1"/>
              </a:solidFill>
            </a:rPr>
            <a:t>IAS 1</a:t>
          </a:r>
        </a:p>
      </dsp:txBody>
      <dsp:txXfrm>
        <a:off x="647783" y="1241175"/>
        <a:ext cx="1404965" cy="1346379"/>
      </dsp:txXfrm>
    </dsp:sp>
    <dsp:sp modelId="{99803BEB-3995-4A04-A57C-2567E95F7569}">
      <dsp:nvSpPr>
        <dsp:cNvPr id="0" name=""/>
        <dsp:cNvSpPr/>
      </dsp:nvSpPr>
      <dsp:spPr>
        <a:xfrm>
          <a:off x="3185287" y="3138578"/>
          <a:ext cx="3819623" cy="2463675"/>
        </a:xfrm>
        <a:prstGeom prst="rightArrow">
          <a:avLst>
            <a:gd name="adj1" fmla="val 70000"/>
            <a:gd name="adj2" fmla="val 50000"/>
          </a:avLst>
        </a:prstGeom>
        <a:solidFill>
          <a:schemeClr val="bg1">
            <a:lumMod val="65000"/>
            <a:alpha val="90000"/>
          </a:schemeClr>
        </a:solidFill>
        <a:ln w="635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000" u="none" kern="1200" dirty="0"/>
            <a:t>Durée de 14 heures sur 2 jours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000" u="none" kern="1200" dirty="0"/>
            <a:t>Hémorragies, plaies, brûlures, trauma…</a:t>
          </a:r>
        </a:p>
      </dsp:txBody>
      <dsp:txXfrm>
        <a:off x="4140193" y="3508129"/>
        <a:ext cx="2002431" cy="1724573"/>
      </dsp:txXfrm>
    </dsp:sp>
    <dsp:sp modelId="{28838E97-15A2-4747-8CAB-F88B4772AB87}">
      <dsp:nvSpPr>
        <dsp:cNvPr id="0" name=""/>
        <dsp:cNvSpPr/>
      </dsp:nvSpPr>
      <dsp:spPr>
        <a:xfrm>
          <a:off x="1971815" y="3481265"/>
          <a:ext cx="1992888" cy="1834601"/>
        </a:xfrm>
        <a:prstGeom prst="ellipse">
          <a:avLst/>
        </a:prstGeom>
        <a:solidFill>
          <a:srgbClr val="5B9BD5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3200" b="1" u="none" kern="1200" dirty="0">
              <a:solidFill>
                <a:schemeClr val="tx1"/>
              </a:solidFill>
            </a:rPr>
            <a:t>IAS 2</a:t>
          </a:r>
        </a:p>
      </dsp:txBody>
      <dsp:txXfrm>
        <a:off x="2263667" y="3749936"/>
        <a:ext cx="1409184" cy="1297259"/>
      </dsp:txXfrm>
    </dsp:sp>
    <dsp:sp modelId="{75D85980-B5CC-4AAE-832B-E1A01056C221}">
      <dsp:nvSpPr>
        <dsp:cNvPr id="0" name=""/>
        <dsp:cNvSpPr/>
      </dsp:nvSpPr>
      <dsp:spPr>
        <a:xfrm>
          <a:off x="7749543" y="1722356"/>
          <a:ext cx="4206033" cy="2409507"/>
        </a:xfrm>
        <a:prstGeom prst="rightArrow">
          <a:avLst>
            <a:gd name="adj1" fmla="val 70000"/>
            <a:gd name="adj2" fmla="val 50000"/>
          </a:avLst>
        </a:prstGeom>
        <a:solidFill>
          <a:schemeClr val="bg1">
            <a:lumMod val="6500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000" u="none" kern="1200" dirty="0"/>
            <a:t>Durée de 42 heures sur 6 jours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000" u="none" kern="1200" dirty="0"/>
            <a:t>Evaluation primaire et secondaire, état de choc, oxygénation….</a:t>
          </a:r>
        </a:p>
      </dsp:txBody>
      <dsp:txXfrm>
        <a:off x="8801051" y="2083782"/>
        <a:ext cx="2311197" cy="1686655"/>
      </dsp:txXfrm>
    </dsp:sp>
    <dsp:sp modelId="{3908F594-283D-4524-A854-D3A6387E747A}">
      <dsp:nvSpPr>
        <dsp:cNvPr id="0" name=""/>
        <dsp:cNvSpPr/>
      </dsp:nvSpPr>
      <dsp:spPr>
        <a:xfrm>
          <a:off x="6740847" y="1956555"/>
          <a:ext cx="2024033" cy="1941112"/>
        </a:xfrm>
        <a:prstGeom prst="ellipse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3200" b="1" u="none" kern="1200" dirty="0">
              <a:solidFill>
                <a:schemeClr val="tx1"/>
              </a:solidFill>
            </a:rPr>
            <a:t>IAS 3</a:t>
          </a:r>
        </a:p>
      </dsp:txBody>
      <dsp:txXfrm>
        <a:off x="7037260" y="2240824"/>
        <a:ext cx="1431207" cy="13725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3D299-57FF-445C-8417-B3463290DF85}">
      <dsp:nvSpPr>
        <dsp:cNvPr id="0" name=""/>
        <dsp:cNvSpPr/>
      </dsp:nvSpPr>
      <dsp:spPr>
        <a:xfrm>
          <a:off x="0" y="384258"/>
          <a:ext cx="665937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A8BBE9-E799-4EB3-A005-2A4275F2FC4B}">
      <dsp:nvSpPr>
        <dsp:cNvPr id="0" name=""/>
        <dsp:cNvSpPr/>
      </dsp:nvSpPr>
      <dsp:spPr>
        <a:xfrm>
          <a:off x="332968" y="162858"/>
          <a:ext cx="4661565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196" tIns="0" rIns="17619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500" kern="1200" baseline="0" dirty="0">
              <a:solidFill>
                <a:schemeClr val="tx1"/>
              </a:solidFill>
            </a:rPr>
            <a:t>Libération des voies aériennes</a:t>
          </a:r>
          <a:endParaRPr lang="en-US" sz="1500" kern="1200" baseline="0" dirty="0">
            <a:solidFill>
              <a:schemeClr val="tx1"/>
            </a:solidFill>
          </a:endParaRPr>
        </a:p>
      </dsp:txBody>
      <dsp:txXfrm>
        <a:off x="354584" y="184474"/>
        <a:ext cx="4618333" cy="399568"/>
      </dsp:txXfrm>
    </dsp:sp>
    <dsp:sp modelId="{7BDF1742-BA33-4847-A168-E98B0B086DBF}">
      <dsp:nvSpPr>
        <dsp:cNvPr id="0" name=""/>
        <dsp:cNvSpPr/>
      </dsp:nvSpPr>
      <dsp:spPr>
        <a:xfrm>
          <a:off x="0" y="1064658"/>
          <a:ext cx="665937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CFEC1E-06DB-417B-A59E-849E01BCA3BD}">
      <dsp:nvSpPr>
        <dsp:cNvPr id="0" name=""/>
        <dsp:cNvSpPr/>
      </dsp:nvSpPr>
      <dsp:spPr>
        <a:xfrm>
          <a:off x="332968" y="843258"/>
          <a:ext cx="4661565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196" tIns="0" rIns="17619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 dirty="0">
              <a:solidFill>
                <a:schemeClr val="tx1"/>
              </a:solidFill>
            </a:rPr>
            <a:t>Gestion des </a:t>
          </a:r>
          <a:r>
            <a:rPr lang="en-US" sz="1500" kern="1200" baseline="0" dirty="0" err="1">
              <a:solidFill>
                <a:schemeClr val="tx1"/>
              </a:solidFill>
            </a:rPr>
            <a:t>plaies</a:t>
          </a:r>
          <a:r>
            <a:rPr lang="en-US" sz="1500" kern="1200" baseline="0" dirty="0">
              <a:solidFill>
                <a:schemeClr val="tx1"/>
              </a:solidFill>
            </a:rPr>
            <a:t> et </a:t>
          </a:r>
          <a:r>
            <a:rPr lang="en-US" sz="1500" kern="1200" baseline="0" dirty="0" err="1">
              <a:solidFill>
                <a:schemeClr val="tx1"/>
              </a:solidFill>
            </a:rPr>
            <a:t>hémmorgagies</a:t>
          </a:r>
          <a:endParaRPr lang="en-US" sz="1500" kern="1200" baseline="0" dirty="0">
            <a:solidFill>
              <a:schemeClr val="tx1"/>
            </a:solidFill>
          </a:endParaRPr>
        </a:p>
      </dsp:txBody>
      <dsp:txXfrm>
        <a:off x="354584" y="864874"/>
        <a:ext cx="4618333" cy="399568"/>
      </dsp:txXfrm>
    </dsp:sp>
    <dsp:sp modelId="{A115B27F-BFF1-4863-A44D-9E8A3E71CFC8}">
      <dsp:nvSpPr>
        <dsp:cNvPr id="0" name=""/>
        <dsp:cNvSpPr/>
      </dsp:nvSpPr>
      <dsp:spPr>
        <a:xfrm>
          <a:off x="0" y="1745058"/>
          <a:ext cx="665937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4C7ACE-534C-46FC-AC19-1A843082C678}">
      <dsp:nvSpPr>
        <dsp:cNvPr id="0" name=""/>
        <dsp:cNvSpPr/>
      </dsp:nvSpPr>
      <dsp:spPr>
        <a:xfrm>
          <a:off x="332968" y="1523658"/>
          <a:ext cx="4661565" cy="442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196" tIns="0" rIns="17619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baseline="0" dirty="0">
              <a:solidFill>
                <a:schemeClr val="tx1"/>
              </a:solidFill>
            </a:rPr>
            <a:t>Gestion des </a:t>
          </a:r>
          <a:r>
            <a:rPr lang="en-US" sz="1500" kern="1200" baseline="0" dirty="0" err="1">
              <a:solidFill>
                <a:schemeClr val="tx1"/>
              </a:solidFill>
            </a:rPr>
            <a:t>traumatismes</a:t>
          </a:r>
          <a:endParaRPr lang="en-US" sz="1500" kern="1200" baseline="0" dirty="0">
            <a:solidFill>
              <a:schemeClr val="tx1"/>
            </a:solidFill>
          </a:endParaRPr>
        </a:p>
      </dsp:txBody>
      <dsp:txXfrm>
        <a:off x="354584" y="1545274"/>
        <a:ext cx="4618333" cy="399568"/>
      </dsp:txXfrm>
    </dsp:sp>
    <dsp:sp modelId="{2CCCE5BE-6568-4136-B0FE-970379C5FACA}">
      <dsp:nvSpPr>
        <dsp:cNvPr id="0" name=""/>
        <dsp:cNvSpPr/>
      </dsp:nvSpPr>
      <dsp:spPr>
        <a:xfrm>
          <a:off x="0" y="2425458"/>
          <a:ext cx="665937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6DE7CC-5DDB-4A2D-9793-5FDF3D25E00E}">
      <dsp:nvSpPr>
        <dsp:cNvPr id="0" name=""/>
        <dsp:cNvSpPr/>
      </dsp:nvSpPr>
      <dsp:spPr>
        <a:xfrm>
          <a:off x="332968" y="2204058"/>
          <a:ext cx="4661565" cy="442800"/>
        </a:xfrm>
        <a:prstGeom prst="roundRect">
          <a:avLst/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196" tIns="0" rIns="176196" bIns="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baseline="0" dirty="0">
              <a:solidFill>
                <a:schemeClr val="tx1"/>
              </a:solidFill>
            </a:rPr>
            <a:t>Gestion des </a:t>
          </a:r>
          <a:r>
            <a:rPr lang="en-US" sz="1500" b="1" kern="1200" baseline="0" dirty="0" err="1">
              <a:solidFill>
                <a:schemeClr val="tx1"/>
              </a:solidFill>
            </a:rPr>
            <a:t>brulûres</a:t>
          </a:r>
          <a:r>
            <a:rPr lang="en-US" sz="1500" b="1" kern="1200" baseline="0" dirty="0">
              <a:solidFill>
                <a:schemeClr val="tx1"/>
              </a:solidFill>
              <a:latin typeface="Calibri Light" panose="020F0302020204030204"/>
            </a:rPr>
            <a:t> </a:t>
          </a:r>
          <a:endParaRPr lang="en-US" sz="1500" b="1" kern="1200" baseline="0" dirty="0">
            <a:solidFill>
              <a:schemeClr val="tx1"/>
            </a:solidFill>
          </a:endParaRPr>
        </a:p>
      </dsp:txBody>
      <dsp:txXfrm>
        <a:off x="354584" y="2225674"/>
        <a:ext cx="4618333" cy="399568"/>
      </dsp:txXfrm>
    </dsp:sp>
    <dsp:sp modelId="{5A714FBF-5FFB-4E1C-9CA6-5F3123047783}">
      <dsp:nvSpPr>
        <dsp:cNvPr id="0" name=""/>
        <dsp:cNvSpPr/>
      </dsp:nvSpPr>
      <dsp:spPr>
        <a:xfrm>
          <a:off x="0" y="3105858"/>
          <a:ext cx="665937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D55314-10C9-421A-9379-344935DEC428}">
      <dsp:nvSpPr>
        <dsp:cNvPr id="0" name=""/>
        <dsp:cNvSpPr/>
      </dsp:nvSpPr>
      <dsp:spPr>
        <a:xfrm>
          <a:off x="332968" y="2884458"/>
          <a:ext cx="4661565" cy="442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196" tIns="0" rIns="17619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500" kern="1200" baseline="0">
              <a:solidFill>
                <a:schemeClr val="tx1"/>
              </a:solidFill>
            </a:rPr>
            <a:t>Gestion intoxications</a:t>
          </a:r>
          <a:endParaRPr lang="en-US" sz="1500" kern="1200" baseline="0" dirty="0">
            <a:solidFill>
              <a:schemeClr val="tx1"/>
            </a:solidFill>
          </a:endParaRPr>
        </a:p>
      </dsp:txBody>
      <dsp:txXfrm>
        <a:off x="354584" y="2906074"/>
        <a:ext cx="4618333" cy="399568"/>
      </dsp:txXfrm>
    </dsp:sp>
    <dsp:sp modelId="{35993F02-21CE-4953-A8DB-F19E58139925}">
      <dsp:nvSpPr>
        <dsp:cNvPr id="0" name=""/>
        <dsp:cNvSpPr/>
      </dsp:nvSpPr>
      <dsp:spPr>
        <a:xfrm>
          <a:off x="0" y="3786258"/>
          <a:ext cx="665937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73892B-0E22-496A-A1F3-25D5E3628090}">
      <dsp:nvSpPr>
        <dsp:cNvPr id="0" name=""/>
        <dsp:cNvSpPr/>
      </dsp:nvSpPr>
      <dsp:spPr>
        <a:xfrm>
          <a:off x="332968" y="3564858"/>
          <a:ext cx="4661565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196" tIns="0" rIns="17619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500" kern="1200" baseline="0" dirty="0">
              <a:solidFill>
                <a:schemeClr val="tx1"/>
              </a:solidFill>
            </a:rPr>
            <a:t>Gestions des lésions </a:t>
          </a:r>
          <a:r>
            <a:rPr lang="fr-CH" sz="1500" kern="1200" baseline="0" dirty="0" err="1">
              <a:solidFill>
                <a:schemeClr val="tx1"/>
              </a:solidFill>
            </a:rPr>
            <a:t>occulaires</a:t>
          </a:r>
          <a:endParaRPr lang="en-US" sz="1500" kern="1200" baseline="0" dirty="0">
            <a:solidFill>
              <a:schemeClr val="tx1"/>
            </a:solidFill>
          </a:endParaRPr>
        </a:p>
      </dsp:txBody>
      <dsp:txXfrm>
        <a:off x="354584" y="3586474"/>
        <a:ext cx="4618333" cy="399568"/>
      </dsp:txXfrm>
    </dsp:sp>
    <dsp:sp modelId="{A2437C4B-FF70-437E-880A-680761F6CD72}">
      <dsp:nvSpPr>
        <dsp:cNvPr id="0" name=""/>
        <dsp:cNvSpPr/>
      </dsp:nvSpPr>
      <dsp:spPr>
        <a:xfrm>
          <a:off x="0" y="4466658"/>
          <a:ext cx="665937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714E3F-0250-4D61-B29E-20D019F0E500}">
      <dsp:nvSpPr>
        <dsp:cNvPr id="0" name=""/>
        <dsp:cNvSpPr/>
      </dsp:nvSpPr>
      <dsp:spPr>
        <a:xfrm>
          <a:off x="332968" y="4245258"/>
          <a:ext cx="4661565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196" tIns="0" rIns="176196" bIns="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500" b="0" kern="1200" baseline="0" dirty="0">
              <a:solidFill>
                <a:schemeClr val="tx1"/>
              </a:solidFill>
            </a:rPr>
            <a:t>Convulsions</a:t>
          </a:r>
          <a:r>
            <a:rPr lang="fr-CH" sz="1500" b="0" kern="1200" baseline="0" dirty="0">
              <a:solidFill>
                <a:schemeClr val="tx1"/>
              </a:solidFill>
              <a:latin typeface="Calibri Light" panose="020F0302020204030204"/>
            </a:rPr>
            <a:t> </a:t>
          </a:r>
          <a:endParaRPr lang="en-US" sz="1500" b="0" kern="1200" baseline="0" dirty="0">
            <a:solidFill>
              <a:schemeClr val="tx1"/>
            </a:solidFill>
          </a:endParaRPr>
        </a:p>
      </dsp:txBody>
      <dsp:txXfrm>
        <a:off x="354584" y="4266874"/>
        <a:ext cx="4618333" cy="399568"/>
      </dsp:txXfrm>
    </dsp:sp>
    <dsp:sp modelId="{B4BE28EE-8807-4E29-99FC-2D28C724AC02}">
      <dsp:nvSpPr>
        <dsp:cNvPr id="0" name=""/>
        <dsp:cNvSpPr/>
      </dsp:nvSpPr>
      <dsp:spPr>
        <a:xfrm>
          <a:off x="0" y="5147058"/>
          <a:ext cx="665937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C2E56F-F3C4-4D4E-B3A9-EF445C4A3CF5}">
      <dsp:nvSpPr>
        <dsp:cNvPr id="0" name=""/>
        <dsp:cNvSpPr/>
      </dsp:nvSpPr>
      <dsp:spPr>
        <a:xfrm>
          <a:off x="332968" y="4925658"/>
          <a:ext cx="4661565" cy="442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196" tIns="0" rIns="17619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baseline="0" dirty="0">
              <a:solidFill>
                <a:schemeClr val="tx1"/>
              </a:solidFill>
            </a:rPr>
            <a:t>Accidents </a:t>
          </a:r>
          <a:r>
            <a:rPr lang="en-US" sz="1500" b="1" kern="1200" baseline="0" dirty="0" err="1">
              <a:solidFill>
                <a:schemeClr val="tx1"/>
              </a:solidFill>
            </a:rPr>
            <a:t>électriques</a:t>
          </a:r>
          <a:endParaRPr lang="en-US" sz="1500" b="1" kern="1200" baseline="0" dirty="0">
            <a:solidFill>
              <a:schemeClr val="tx1"/>
            </a:solidFill>
          </a:endParaRPr>
        </a:p>
      </dsp:txBody>
      <dsp:txXfrm>
        <a:off x="354584" y="4947274"/>
        <a:ext cx="4618333" cy="399568"/>
      </dsp:txXfrm>
    </dsp:sp>
    <dsp:sp modelId="{282DBA4E-5FE9-4F64-9C0A-C704E062B0DF}">
      <dsp:nvSpPr>
        <dsp:cNvPr id="0" name=""/>
        <dsp:cNvSpPr/>
      </dsp:nvSpPr>
      <dsp:spPr>
        <a:xfrm>
          <a:off x="0" y="5827458"/>
          <a:ext cx="665937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12AF58-CA7D-4404-830A-2884F8B861C4}">
      <dsp:nvSpPr>
        <dsp:cNvPr id="0" name=""/>
        <dsp:cNvSpPr/>
      </dsp:nvSpPr>
      <dsp:spPr>
        <a:xfrm>
          <a:off x="332968" y="5606058"/>
          <a:ext cx="4661565" cy="442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196" tIns="0" rIns="17619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baseline="0" dirty="0">
              <a:solidFill>
                <a:schemeClr val="tx1"/>
              </a:solidFill>
            </a:rPr>
            <a:t>Gestion du stress</a:t>
          </a:r>
        </a:p>
      </dsp:txBody>
      <dsp:txXfrm>
        <a:off x="354584" y="5627674"/>
        <a:ext cx="4618333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BF621-1AC2-6F48-926C-C58DAAA041A8}">
      <dsp:nvSpPr>
        <dsp:cNvPr id="0" name=""/>
        <dsp:cNvSpPr/>
      </dsp:nvSpPr>
      <dsp:spPr>
        <a:xfrm>
          <a:off x="-3836824" y="-638309"/>
          <a:ext cx="4956323" cy="4956323"/>
        </a:xfrm>
        <a:prstGeom prst="blockArc">
          <a:avLst>
            <a:gd name="adj1" fmla="val 18900000"/>
            <a:gd name="adj2" fmla="val 2700000"/>
            <a:gd name="adj3" fmla="val 43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C63B5A-F7C8-6343-83F8-4B07CC1063DC}">
      <dsp:nvSpPr>
        <dsp:cNvPr id="0" name=""/>
        <dsp:cNvSpPr/>
      </dsp:nvSpPr>
      <dsp:spPr>
        <a:xfrm>
          <a:off x="1081910" y="974324"/>
          <a:ext cx="4023487" cy="17310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383" tIns="73660" rIns="73660" bIns="7366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>
              <a:solidFill>
                <a:schemeClr val="tx1"/>
              </a:solidFill>
            </a:rPr>
            <a:t>Totale</a:t>
          </a:r>
          <a:r>
            <a:rPr lang="en-US" sz="2900" kern="1200" dirty="0">
              <a:solidFill>
                <a:schemeClr val="tx1"/>
              </a:solidFill>
            </a:rPr>
            <a:t>?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>
              <a:solidFill>
                <a:schemeClr val="tx1"/>
              </a:solidFill>
            </a:rPr>
            <a:t>n’émet</a:t>
          </a:r>
          <a:r>
            <a:rPr lang="en-US" sz="2300" kern="1200" dirty="0">
              <a:solidFill>
                <a:schemeClr val="tx1"/>
              </a:solidFill>
            </a:rPr>
            <a:t> plus de son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solidFill>
                <a:schemeClr val="tx1"/>
              </a:solidFill>
            </a:rPr>
            <a:t>ne </a:t>
          </a:r>
          <a:r>
            <a:rPr lang="en-US" sz="2300" kern="1200" dirty="0" err="1">
              <a:solidFill>
                <a:schemeClr val="tx1"/>
              </a:solidFill>
            </a:rPr>
            <a:t>peut</a:t>
          </a:r>
          <a:r>
            <a:rPr lang="en-US" sz="2300" kern="1200" dirty="0">
              <a:solidFill>
                <a:schemeClr val="tx1"/>
              </a:solidFill>
            </a:rPr>
            <a:t> plus </a:t>
          </a:r>
          <a:r>
            <a:rPr lang="en-US" sz="2300" kern="1200" dirty="0" err="1">
              <a:solidFill>
                <a:schemeClr val="tx1"/>
              </a:solidFill>
            </a:rPr>
            <a:t>tousser</a:t>
          </a:r>
          <a:r>
            <a:rPr lang="en-US" sz="2300" kern="1200" dirty="0">
              <a:solidFill>
                <a:schemeClr val="tx1"/>
              </a:solidFill>
            </a:rPr>
            <a:t> </a:t>
          </a:r>
        </a:p>
      </dsp:txBody>
      <dsp:txXfrm>
        <a:off x="1081910" y="974324"/>
        <a:ext cx="4023487" cy="1731056"/>
      </dsp:txXfrm>
    </dsp:sp>
    <dsp:sp modelId="{654A6603-99F2-7645-8965-36343E15882B}">
      <dsp:nvSpPr>
        <dsp:cNvPr id="0" name=""/>
        <dsp:cNvSpPr/>
      </dsp:nvSpPr>
      <dsp:spPr>
        <a:xfrm>
          <a:off x="0" y="757941"/>
          <a:ext cx="2163821" cy="21638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05055-AE32-452E-AFD8-7B5D3B227B97}">
      <dsp:nvSpPr>
        <dsp:cNvPr id="0" name=""/>
        <dsp:cNvSpPr/>
      </dsp:nvSpPr>
      <dsp:spPr>
        <a:xfrm>
          <a:off x="0" y="56134"/>
          <a:ext cx="6191250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600" kern="1200">
              <a:solidFill>
                <a:schemeClr val="tx1"/>
              </a:solidFill>
            </a:rPr>
            <a:t>Causes</a:t>
          </a:r>
        </a:p>
      </dsp:txBody>
      <dsp:txXfrm>
        <a:off x="30442" y="86576"/>
        <a:ext cx="6130366" cy="562726"/>
      </dsp:txXfrm>
    </dsp:sp>
    <dsp:sp modelId="{6A783D99-10AE-4DEF-A791-FF80A62D11A2}">
      <dsp:nvSpPr>
        <dsp:cNvPr id="0" name=""/>
        <dsp:cNvSpPr/>
      </dsp:nvSpPr>
      <dsp:spPr>
        <a:xfrm>
          <a:off x="0" y="679745"/>
          <a:ext cx="6191250" cy="104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572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H" sz="2000" kern="1200" dirty="0"/>
            <a:t>Feu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H" sz="2000" kern="1200" dirty="0"/>
            <a:t>Chaleur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r-CH" sz="2000" kern="1200" dirty="0"/>
        </a:p>
      </dsp:txBody>
      <dsp:txXfrm>
        <a:off x="0" y="679745"/>
        <a:ext cx="6191250" cy="1049490"/>
      </dsp:txXfrm>
    </dsp:sp>
    <dsp:sp modelId="{EC45757B-5F2F-48A8-B8CB-5A14C6223C4C}">
      <dsp:nvSpPr>
        <dsp:cNvPr id="0" name=""/>
        <dsp:cNvSpPr/>
      </dsp:nvSpPr>
      <dsp:spPr>
        <a:xfrm>
          <a:off x="0" y="1729235"/>
          <a:ext cx="6191250" cy="62361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600" kern="1200">
              <a:solidFill>
                <a:schemeClr val="tx1"/>
              </a:solidFill>
            </a:rPr>
            <a:t>Gestes à appliquer</a:t>
          </a:r>
        </a:p>
      </dsp:txBody>
      <dsp:txXfrm>
        <a:off x="30442" y="1759677"/>
        <a:ext cx="6130366" cy="562726"/>
      </dsp:txXfrm>
    </dsp:sp>
    <dsp:sp modelId="{05805DCB-4BCB-42BF-B1AD-7371E0FC956A}">
      <dsp:nvSpPr>
        <dsp:cNvPr id="0" name=""/>
        <dsp:cNvSpPr/>
      </dsp:nvSpPr>
      <dsp:spPr>
        <a:xfrm>
          <a:off x="0" y="2352845"/>
          <a:ext cx="6191250" cy="301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572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H" sz="2000" kern="1200" dirty="0"/>
            <a:t>Supprimer la cause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H" sz="2000" kern="1200" dirty="0"/>
            <a:t>Retirer les vêtements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H" sz="2000" kern="1200" dirty="0"/>
            <a:t>Refroidir la surface au plus tard 30 minutes après la brulure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H" sz="2000" kern="1200" dirty="0"/>
            <a:t>Rinçage durant 15 minutes à 15° à distance de 15 cm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H" sz="2000" kern="1200" dirty="0"/>
            <a:t>Ne pas percer les cloques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H" sz="2000" kern="1200" dirty="0"/>
            <a:t>Protéger la brulure avec un champ stérile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H" sz="2000" kern="1200" dirty="0"/>
            <a:t>Couvrir le patient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r-CH" sz="2000" kern="1200" dirty="0"/>
        </a:p>
      </dsp:txBody>
      <dsp:txXfrm>
        <a:off x="0" y="2352845"/>
        <a:ext cx="6191250" cy="30139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B9EF0-820F-4BC0-A683-C73E626BB001}">
      <dsp:nvSpPr>
        <dsp:cNvPr id="0" name=""/>
        <dsp:cNvSpPr/>
      </dsp:nvSpPr>
      <dsp:spPr>
        <a:xfrm>
          <a:off x="0" y="0"/>
          <a:ext cx="12192000" cy="27592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4400" b="1" kern="1200" dirty="0">
              <a:solidFill>
                <a:schemeClr val="tx1"/>
              </a:solidFill>
            </a:rPr>
            <a:t>1</a:t>
          </a:r>
          <a:r>
            <a:rPr lang="fr-CH" sz="4400" b="1" kern="1200" baseline="30000" dirty="0">
              <a:solidFill>
                <a:schemeClr val="tx1"/>
              </a:solidFill>
            </a:rPr>
            <a:t>er</a:t>
          </a:r>
          <a:r>
            <a:rPr lang="fr-CH" sz="4400" b="1" kern="1200" dirty="0">
              <a:solidFill>
                <a:schemeClr val="tx1"/>
              </a:solidFill>
            </a:rPr>
            <a:t> degré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3200" kern="1200" dirty="0">
              <a:solidFill>
                <a:schemeClr val="tx1"/>
              </a:solidFill>
            </a:rPr>
            <a:t>Epiderme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3200" kern="1200" dirty="0">
              <a:solidFill>
                <a:schemeClr val="tx1"/>
              </a:solidFill>
            </a:rPr>
            <a:t>Rougeur, douleur</a:t>
          </a:r>
        </a:p>
      </dsp:txBody>
      <dsp:txXfrm>
        <a:off x="2714324" y="0"/>
        <a:ext cx="9477675" cy="2759243"/>
      </dsp:txXfrm>
    </dsp:sp>
    <dsp:sp modelId="{A5E33060-7858-486E-BE35-ECECD995D683}">
      <dsp:nvSpPr>
        <dsp:cNvPr id="0" name=""/>
        <dsp:cNvSpPr/>
      </dsp:nvSpPr>
      <dsp:spPr>
        <a:xfrm>
          <a:off x="256283" y="214613"/>
          <a:ext cx="2477682" cy="233001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2000" r="-2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E916DF7-D165-45FF-961E-5BB49D9D8A94}">
      <dsp:nvSpPr>
        <dsp:cNvPr id="0" name=""/>
        <dsp:cNvSpPr/>
      </dsp:nvSpPr>
      <dsp:spPr>
        <a:xfrm>
          <a:off x="0" y="3035167"/>
          <a:ext cx="12192000" cy="2759243"/>
        </a:xfrm>
        <a:prstGeom prst="roundRect">
          <a:avLst>
            <a:gd name="adj" fmla="val 10000"/>
          </a:avLst>
        </a:prstGeom>
        <a:solidFill>
          <a:srgbClr val="5B9BD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4400" b="1" kern="1200" baseline="30000" dirty="0">
              <a:solidFill>
                <a:schemeClr val="tx1"/>
              </a:solidFill>
            </a:rPr>
            <a:t>2ème</a:t>
          </a:r>
          <a:r>
            <a:rPr lang="fr-CH" sz="4400" b="1" kern="1200" dirty="0">
              <a:solidFill>
                <a:schemeClr val="tx1"/>
              </a:solidFill>
            </a:rPr>
            <a:t> degré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3200" kern="1200" dirty="0">
              <a:solidFill>
                <a:schemeClr val="tx1"/>
              </a:solidFill>
            </a:rPr>
            <a:t>Epiderme et derme sous-jacent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3200" kern="1200" dirty="0">
              <a:solidFill>
                <a:schemeClr val="tx1"/>
              </a:solidFill>
            </a:rPr>
            <a:t>Phlyctènes ou base brillante, douleur</a:t>
          </a:r>
        </a:p>
      </dsp:txBody>
      <dsp:txXfrm>
        <a:off x="2714324" y="3035167"/>
        <a:ext cx="9477675" cy="2759243"/>
      </dsp:txXfrm>
    </dsp:sp>
    <dsp:sp modelId="{6C093EB6-6074-46E4-B1A2-E2D671E78117}">
      <dsp:nvSpPr>
        <dsp:cNvPr id="0" name=""/>
        <dsp:cNvSpPr/>
      </dsp:nvSpPr>
      <dsp:spPr>
        <a:xfrm>
          <a:off x="275924" y="3311092"/>
          <a:ext cx="2438400" cy="22073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13000" r="-13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F4F3C-DC5B-4F0A-89EA-3135434022CC}">
      <dsp:nvSpPr>
        <dsp:cNvPr id="0" name=""/>
        <dsp:cNvSpPr/>
      </dsp:nvSpPr>
      <dsp:spPr>
        <a:xfrm>
          <a:off x="0" y="0"/>
          <a:ext cx="12192000" cy="2816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4400" b="1" kern="1200" dirty="0">
              <a:solidFill>
                <a:schemeClr val="tx1"/>
              </a:solidFill>
            </a:rPr>
            <a:t>3</a:t>
          </a:r>
          <a:r>
            <a:rPr lang="fr-CH" sz="4400" b="1" kern="1200" baseline="30000" dirty="0">
              <a:solidFill>
                <a:schemeClr val="tx1"/>
              </a:solidFill>
            </a:rPr>
            <a:t>ème</a:t>
          </a:r>
          <a:r>
            <a:rPr lang="fr-CH" sz="4400" b="1" kern="1200" dirty="0">
              <a:solidFill>
                <a:schemeClr val="tx1"/>
              </a:solidFill>
            </a:rPr>
            <a:t> degré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3200" kern="1200" dirty="0">
              <a:solidFill>
                <a:schemeClr val="tx1"/>
              </a:solidFill>
            </a:rPr>
            <a:t>Epiderme et derme entier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3200" kern="1200" dirty="0">
              <a:solidFill>
                <a:schemeClr val="tx1"/>
              </a:solidFill>
            </a:rPr>
            <a:t>Peau épaisse, sèche et blanche, douleur variable</a:t>
          </a:r>
        </a:p>
      </dsp:txBody>
      <dsp:txXfrm>
        <a:off x="2720040" y="0"/>
        <a:ext cx="9471959" cy="2816403"/>
      </dsp:txXfrm>
    </dsp:sp>
    <dsp:sp modelId="{B9C3116B-A711-4672-A465-66DD21A91104}">
      <dsp:nvSpPr>
        <dsp:cNvPr id="0" name=""/>
        <dsp:cNvSpPr/>
      </dsp:nvSpPr>
      <dsp:spPr>
        <a:xfrm>
          <a:off x="281640" y="281640"/>
          <a:ext cx="2438400" cy="22531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21000" b="-2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1BCD31C-F13C-4877-8C90-CEB24F918747}">
      <dsp:nvSpPr>
        <dsp:cNvPr id="0" name=""/>
        <dsp:cNvSpPr/>
      </dsp:nvSpPr>
      <dsp:spPr>
        <a:xfrm>
          <a:off x="0" y="3098043"/>
          <a:ext cx="12192000" cy="2816403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4400" b="1" kern="1200" dirty="0">
              <a:solidFill>
                <a:schemeClr val="tx1"/>
              </a:solidFill>
            </a:rPr>
            <a:t>4</a:t>
          </a:r>
          <a:r>
            <a:rPr lang="fr-CH" sz="4400" b="1" kern="1200" baseline="30000" dirty="0">
              <a:solidFill>
                <a:schemeClr val="tx1"/>
              </a:solidFill>
            </a:rPr>
            <a:t>ème</a:t>
          </a:r>
          <a:r>
            <a:rPr lang="fr-CH" sz="4400" b="1" kern="1200" dirty="0">
              <a:solidFill>
                <a:schemeClr val="tx1"/>
              </a:solidFill>
            </a:rPr>
            <a:t> degré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3200" kern="1200" dirty="0">
              <a:solidFill>
                <a:schemeClr val="tx1"/>
              </a:solidFill>
            </a:rPr>
            <a:t>Toutes les couches de la peau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3200" kern="1200" dirty="0">
              <a:solidFill>
                <a:schemeClr val="tx1"/>
              </a:solidFill>
            </a:rPr>
            <a:t>Peau carbonisée/noire, douleur variable</a:t>
          </a:r>
        </a:p>
      </dsp:txBody>
      <dsp:txXfrm>
        <a:off x="2720040" y="3098043"/>
        <a:ext cx="9471959" cy="2816403"/>
      </dsp:txXfrm>
    </dsp:sp>
    <dsp:sp modelId="{6270CA0D-F9DE-4090-AE72-9EE754536F45}">
      <dsp:nvSpPr>
        <dsp:cNvPr id="0" name=""/>
        <dsp:cNvSpPr/>
      </dsp:nvSpPr>
      <dsp:spPr>
        <a:xfrm>
          <a:off x="281640" y="3379683"/>
          <a:ext cx="2438400" cy="22531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23000" b="-2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CCAF3-F0B5-014D-B611-5FE04CEA801C}">
      <dsp:nvSpPr>
        <dsp:cNvPr id="0" name=""/>
        <dsp:cNvSpPr/>
      </dsp:nvSpPr>
      <dsp:spPr>
        <a:xfrm>
          <a:off x="0" y="389808"/>
          <a:ext cx="4840010" cy="12820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5639" tIns="458216" rIns="375639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200" kern="1200"/>
            <a:t>Produits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200" kern="1200"/>
            <a:t>Gaz</a:t>
          </a:r>
        </a:p>
      </dsp:txBody>
      <dsp:txXfrm>
        <a:off x="0" y="389808"/>
        <a:ext cx="4840010" cy="1282049"/>
      </dsp:txXfrm>
    </dsp:sp>
    <dsp:sp modelId="{B8C94021-99C1-514E-8DB3-42616D7947E6}">
      <dsp:nvSpPr>
        <dsp:cNvPr id="0" name=""/>
        <dsp:cNvSpPr/>
      </dsp:nvSpPr>
      <dsp:spPr>
        <a:xfrm>
          <a:off x="242000" y="65087"/>
          <a:ext cx="3388007" cy="649440"/>
        </a:xfrm>
        <a:prstGeom prst="round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59" tIns="0" rIns="12805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200" kern="1200">
              <a:solidFill>
                <a:schemeClr val="tx1"/>
              </a:solidFill>
            </a:rPr>
            <a:t>Causes</a:t>
          </a:r>
        </a:p>
      </dsp:txBody>
      <dsp:txXfrm>
        <a:off x="273703" y="96790"/>
        <a:ext cx="3324601" cy="586034"/>
      </dsp:txXfrm>
    </dsp:sp>
    <dsp:sp modelId="{4020B625-FAD2-3344-A739-2D21F1482C4F}">
      <dsp:nvSpPr>
        <dsp:cNvPr id="0" name=""/>
        <dsp:cNvSpPr/>
      </dsp:nvSpPr>
      <dsp:spPr>
        <a:xfrm>
          <a:off x="0" y="2115378"/>
          <a:ext cx="4840010" cy="166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5639" tIns="458216" rIns="375639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200" kern="1200"/>
            <a:t>Supprimer la cause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200" kern="1200"/>
            <a:t>Retirer les vêtements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200" kern="1200"/>
            <a:t>Rincer à l’eau durant 20 minutes  </a:t>
          </a:r>
        </a:p>
      </dsp:txBody>
      <dsp:txXfrm>
        <a:off x="0" y="2115378"/>
        <a:ext cx="4840010" cy="1663200"/>
      </dsp:txXfrm>
    </dsp:sp>
    <dsp:sp modelId="{99BBF049-BD25-7744-8511-D0E4B4005387}">
      <dsp:nvSpPr>
        <dsp:cNvPr id="0" name=""/>
        <dsp:cNvSpPr/>
      </dsp:nvSpPr>
      <dsp:spPr>
        <a:xfrm>
          <a:off x="242000" y="1790658"/>
          <a:ext cx="3388007" cy="649440"/>
        </a:xfrm>
        <a:prstGeom prst="roundRect">
          <a:avLst/>
        </a:prstGeom>
        <a:solidFill>
          <a:srgbClr val="5B9BD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59" tIns="0" rIns="12805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200" kern="1200" dirty="0">
              <a:solidFill>
                <a:schemeClr val="tx1"/>
              </a:solidFill>
            </a:rPr>
            <a:t>Gestes à appliquer</a:t>
          </a:r>
        </a:p>
      </dsp:txBody>
      <dsp:txXfrm>
        <a:off x="273703" y="1822361"/>
        <a:ext cx="3324601" cy="5860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C24C8-9730-495E-9763-72918BB7A2E0}">
      <dsp:nvSpPr>
        <dsp:cNvPr id="0" name=""/>
        <dsp:cNvSpPr/>
      </dsp:nvSpPr>
      <dsp:spPr>
        <a:xfrm>
          <a:off x="0" y="453731"/>
          <a:ext cx="5684906" cy="1148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1212" tIns="562356" rIns="441212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700" kern="1200" dirty="0">
              <a:solidFill>
                <a:schemeClr val="tx1"/>
              </a:solidFill>
            </a:rPr>
            <a:t>Décharge électrique</a:t>
          </a:r>
        </a:p>
      </dsp:txBody>
      <dsp:txXfrm>
        <a:off x="0" y="453731"/>
        <a:ext cx="5684906" cy="1148175"/>
      </dsp:txXfrm>
    </dsp:sp>
    <dsp:sp modelId="{EFB14D59-9CB2-4DC0-BC88-4D3833852BDE}">
      <dsp:nvSpPr>
        <dsp:cNvPr id="0" name=""/>
        <dsp:cNvSpPr/>
      </dsp:nvSpPr>
      <dsp:spPr>
        <a:xfrm>
          <a:off x="284245" y="55211"/>
          <a:ext cx="3979434" cy="797040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0413" tIns="0" rIns="150413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700" kern="1200" dirty="0">
              <a:solidFill>
                <a:schemeClr val="tx1"/>
              </a:solidFill>
            </a:rPr>
            <a:t>Causes</a:t>
          </a:r>
        </a:p>
      </dsp:txBody>
      <dsp:txXfrm>
        <a:off x="323153" y="94119"/>
        <a:ext cx="3901618" cy="719224"/>
      </dsp:txXfrm>
    </dsp:sp>
    <dsp:sp modelId="{E5528D6D-9B7C-491F-B995-9255CDDE9C9E}">
      <dsp:nvSpPr>
        <dsp:cNvPr id="0" name=""/>
        <dsp:cNvSpPr/>
      </dsp:nvSpPr>
      <dsp:spPr>
        <a:xfrm>
          <a:off x="0" y="2146226"/>
          <a:ext cx="5684906" cy="31468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1212" tIns="562356" rIns="441212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700" kern="1200" baseline="0" dirty="0">
              <a:solidFill>
                <a:schemeClr val="tx1"/>
              </a:solidFill>
            </a:rPr>
            <a:t>Ne jamais toucher le patient si risque électrique</a:t>
          </a:r>
          <a:endParaRPr lang="fr-CH" sz="2700" kern="1200" dirty="0">
            <a:solidFill>
              <a:schemeClr val="tx1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700" kern="1200" baseline="0" dirty="0">
              <a:solidFill>
                <a:schemeClr val="tx1"/>
              </a:solidFill>
            </a:rPr>
            <a:t>Rechercher le point d’entrée et de sortie</a:t>
          </a:r>
          <a:endParaRPr lang="fr-CH" sz="2700" kern="1200" dirty="0">
            <a:solidFill>
              <a:schemeClr val="tx1"/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700" kern="1200" baseline="0" dirty="0">
              <a:solidFill>
                <a:schemeClr val="tx1"/>
              </a:solidFill>
            </a:rPr>
            <a:t>Traiter comme brulure thermique</a:t>
          </a:r>
          <a:endParaRPr lang="fr-CH" sz="2700" kern="1200" dirty="0">
            <a:solidFill>
              <a:schemeClr val="tx1"/>
            </a:solidFill>
          </a:endParaRPr>
        </a:p>
      </dsp:txBody>
      <dsp:txXfrm>
        <a:off x="0" y="2146226"/>
        <a:ext cx="5684906" cy="3146849"/>
      </dsp:txXfrm>
    </dsp:sp>
    <dsp:sp modelId="{B2B2AA77-47AB-4ABB-9CC9-8CC4009A116C}">
      <dsp:nvSpPr>
        <dsp:cNvPr id="0" name=""/>
        <dsp:cNvSpPr/>
      </dsp:nvSpPr>
      <dsp:spPr>
        <a:xfrm>
          <a:off x="242205" y="1711218"/>
          <a:ext cx="3979434" cy="797040"/>
        </a:xfrm>
        <a:prstGeom prst="roundRect">
          <a:avLst/>
        </a:prstGeom>
        <a:solidFill>
          <a:schemeClr val="bg1">
            <a:lumMod val="6500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0413" tIns="0" rIns="150413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700" kern="1200" dirty="0">
              <a:solidFill>
                <a:schemeClr val="tx1"/>
              </a:solidFill>
            </a:rPr>
            <a:t>Gestes à appliquer</a:t>
          </a:r>
        </a:p>
      </dsp:txBody>
      <dsp:txXfrm>
        <a:off x="281113" y="1750126"/>
        <a:ext cx="3901618" cy="7192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624E5-F303-4DA1-8535-DD204C62820E}">
      <dsp:nvSpPr>
        <dsp:cNvPr id="0" name=""/>
        <dsp:cNvSpPr/>
      </dsp:nvSpPr>
      <dsp:spPr>
        <a:xfrm>
          <a:off x="0" y="528125"/>
          <a:ext cx="5429250" cy="15734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1370" tIns="562356" rIns="421370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700" kern="1200" dirty="0">
              <a:solidFill>
                <a:schemeClr val="tx1"/>
              </a:solidFill>
            </a:rPr>
            <a:t>Ingestion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700" kern="1200" dirty="0">
              <a:solidFill>
                <a:schemeClr val="tx1"/>
              </a:solidFill>
            </a:rPr>
            <a:t>Inhalation </a:t>
          </a:r>
        </a:p>
      </dsp:txBody>
      <dsp:txXfrm>
        <a:off x="0" y="528125"/>
        <a:ext cx="5429250" cy="1573424"/>
      </dsp:txXfrm>
    </dsp:sp>
    <dsp:sp modelId="{B40DDFE9-4DD0-49AF-B216-3B80B4E9116A}">
      <dsp:nvSpPr>
        <dsp:cNvPr id="0" name=""/>
        <dsp:cNvSpPr/>
      </dsp:nvSpPr>
      <dsp:spPr>
        <a:xfrm>
          <a:off x="271462" y="129605"/>
          <a:ext cx="3800475" cy="797040"/>
        </a:xfrm>
        <a:prstGeom prst="round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3649" tIns="0" rIns="143649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700" kern="1200" dirty="0">
              <a:solidFill>
                <a:schemeClr val="tx1"/>
              </a:solidFill>
            </a:rPr>
            <a:t>Causes</a:t>
          </a:r>
        </a:p>
      </dsp:txBody>
      <dsp:txXfrm>
        <a:off x="310370" y="168513"/>
        <a:ext cx="3722659" cy="719224"/>
      </dsp:txXfrm>
    </dsp:sp>
    <dsp:sp modelId="{91C9DA00-4374-4F20-B08B-192E4580762E}">
      <dsp:nvSpPr>
        <dsp:cNvPr id="0" name=""/>
        <dsp:cNvSpPr/>
      </dsp:nvSpPr>
      <dsp:spPr>
        <a:xfrm>
          <a:off x="0" y="2645870"/>
          <a:ext cx="5429250" cy="2466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1370" tIns="562356" rIns="421370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700" kern="1200" dirty="0">
              <a:solidFill>
                <a:schemeClr val="tx1"/>
              </a:solidFill>
            </a:rPr>
            <a:t>PLS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700" kern="1200" dirty="0">
              <a:solidFill>
                <a:schemeClr val="tx1"/>
              </a:solidFill>
            </a:rPr>
            <a:t>Appel 145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700" kern="1200" dirty="0">
              <a:solidFill>
                <a:schemeClr val="tx1"/>
              </a:solidFill>
            </a:rPr>
            <a:t>Ne pas faire boire la victime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2700" kern="1200" dirty="0">
              <a:solidFill>
                <a:schemeClr val="tx1"/>
              </a:solidFill>
            </a:rPr>
            <a:t>Garder l’emballage du produit</a:t>
          </a:r>
        </a:p>
      </dsp:txBody>
      <dsp:txXfrm>
        <a:off x="0" y="2645870"/>
        <a:ext cx="5429250" cy="2466450"/>
      </dsp:txXfrm>
    </dsp:sp>
    <dsp:sp modelId="{47CC8E5D-9EA8-4E9A-BB19-66AFEEB52791}">
      <dsp:nvSpPr>
        <dsp:cNvPr id="0" name=""/>
        <dsp:cNvSpPr/>
      </dsp:nvSpPr>
      <dsp:spPr>
        <a:xfrm>
          <a:off x="271462" y="2247350"/>
          <a:ext cx="3800475" cy="797040"/>
        </a:xfrm>
        <a:prstGeom prst="roundRect">
          <a:avLst/>
        </a:prstGeom>
        <a:solidFill>
          <a:srgbClr val="5B9BD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3649" tIns="0" rIns="143649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700" kern="1200" dirty="0">
              <a:solidFill>
                <a:schemeClr val="tx1"/>
              </a:solidFill>
            </a:rPr>
            <a:t>Gestes à appliquer</a:t>
          </a:r>
        </a:p>
      </dsp:txBody>
      <dsp:txXfrm>
        <a:off x="310370" y="2286258"/>
        <a:ext cx="3722659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B9584-145E-4FE3-AE63-BC3593907055}" type="datetimeFigureOut">
              <a:rPr lang="fr-CH" smtClean="0"/>
              <a:t>03.03.22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1E133-D1EB-432D-AE7A-8FE6C2ECB03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7259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9163EF-141D-4247-826C-CF9AE2DF85E1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37315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9BE7-BA21-422D-B6FA-500871864A4F}" type="datetimeFigureOut">
              <a:rPr lang="fr-CH" smtClean="0"/>
              <a:t>03.03.22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A843-020D-4834-AB26-29F11E98588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11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9BE7-BA21-422D-B6FA-500871864A4F}" type="datetimeFigureOut">
              <a:rPr lang="fr-CH" smtClean="0"/>
              <a:t>03.03.22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A843-020D-4834-AB26-29F11E98588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05312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9BE7-BA21-422D-B6FA-500871864A4F}" type="datetimeFigureOut">
              <a:rPr lang="fr-CH" smtClean="0"/>
              <a:t>03.03.22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A843-020D-4834-AB26-29F11E98588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74397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9BE7-BA21-422D-B6FA-500871864A4F}" type="datetimeFigureOut">
              <a:rPr lang="fr-CH" smtClean="0"/>
              <a:t>03.03.22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A843-020D-4834-AB26-29F11E98588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54590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9BE7-BA21-422D-B6FA-500871864A4F}" type="datetimeFigureOut">
              <a:rPr lang="fr-CH" smtClean="0"/>
              <a:t>03.03.22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A843-020D-4834-AB26-29F11E98588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4794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9BE7-BA21-422D-B6FA-500871864A4F}" type="datetimeFigureOut">
              <a:rPr lang="fr-CH" smtClean="0"/>
              <a:t>03.03.22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A843-020D-4834-AB26-29F11E98588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60005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9BE7-BA21-422D-B6FA-500871864A4F}" type="datetimeFigureOut">
              <a:rPr lang="fr-CH" smtClean="0"/>
              <a:t>03.03.22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A843-020D-4834-AB26-29F11E98588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32756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9BE7-BA21-422D-B6FA-500871864A4F}" type="datetimeFigureOut">
              <a:rPr lang="fr-CH" smtClean="0"/>
              <a:t>03.03.22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A843-020D-4834-AB26-29F11E98588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9334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9BE7-BA21-422D-B6FA-500871864A4F}" type="datetimeFigureOut">
              <a:rPr lang="fr-CH" smtClean="0"/>
              <a:t>03.03.22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A843-020D-4834-AB26-29F11E98588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89685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9BE7-BA21-422D-B6FA-500871864A4F}" type="datetimeFigureOut">
              <a:rPr lang="fr-CH" smtClean="0"/>
              <a:t>03.03.22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A843-020D-4834-AB26-29F11E98588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4793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9BE7-BA21-422D-B6FA-500871864A4F}" type="datetimeFigureOut">
              <a:rPr lang="fr-CH" smtClean="0"/>
              <a:t>03.03.22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A843-020D-4834-AB26-29F11E98588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1843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B9BE7-BA21-422D-B6FA-500871864A4F}" type="datetimeFigureOut">
              <a:rPr lang="fr-CH" smtClean="0"/>
              <a:t>03.03.22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2A843-020D-4834-AB26-29F11E98588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6225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ficher l’image source">
            <a:extLst>
              <a:ext uri="{FF2B5EF4-FFF2-40B4-BE49-F238E27FC236}">
                <a16:creationId xmlns:a16="http://schemas.microsoft.com/office/drawing/2014/main" id="{2973D9F2-B2FC-48DA-B294-BF909C109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545" y="2545129"/>
            <a:ext cx="5448261" cy="28412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373" y="5387010"/>
            <a:ext cx="10574859" cy="112859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Secouriste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niveau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 et 2 IAS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 2</a:t>
            </a:r>
            <a:endParaRPr lang="en-US" sz="3600" kern="1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 descr="Reajura Fondation - Logo positif couleu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74" y="0"/>
            <a:ext cx="10189163" cy="247087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727848" y="6381328"/>
            <a:ext cx="2800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>
                <a:latin typeface="+mj-lt"/>
              </a:rPr>
              <a:t>01.2022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D55BA6F-6416-4EDE-A789-D2AFF09A1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924" y="5054565"/>
            <a:ext cx="2076450" cy="162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47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C90691-D076-4155-B343-BBBA5B434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CH" sz="4000" b="1" dirty="0"/>
              <a:t>Les brulures et leur degré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0577D1-AF78-40C6-9214-F773BDD27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H" sz="2400" b="1" u="sng" dirty="0"/>
          </a:p>
          <a:p>
            <a:pPr marL="0" indent="0">
              <a:buNone/>
            </a:pPr>
            <a:r>
              <a:rPr lang="fr-CH" sz="2400" b="1" u="sng" dirty="0"/>
              <a:t>Types de brulures :</a:t>
            </a:r>
          </a:p>
          <a:p>
            <a:r>
              <a:rPr lang="fr-CH" sz="2400" dirty="0"/>
              <a:t>Thermique</a:t>
            </a:r>
          </a:p>
          <a:p>
            <a:r>
              <a:rPr lang="fr-CH" sz="2400" dirty="0"/>
              <a:t>Chimique</a:t>
            </a:r>
          </a:p>
          <a:p>
            <a:r>
              <a:rPr lang="fr-CH" sz="2400" dirty="0"/>
              <a:t>Electrique</a:t>
            </a:r>
          </a:p>
          <a:p>
            <a:r>
              <a:rPr lang="fr-CH" sz="2400" dirty="0"/>
              <a:t>Interne (par ingestion, inhalation)</a:t>
            </a:r>
          </a:p>
        </p:txBody>
      </p:sp>
      <p:pic>
        <p:nvPicPr>
          <p:cNvPr id="1032" name="Picture 8" descr="Afficher l’image source">
            <a:extLst>
              <a:ext uri="{FF2B5EF4-FFF2-40B4-BE49-F238E27FC236}">
                <a16:creationId xmlns:a16="http://schemas.microsoft.com/office/drawing/2014/main" id="{C167CE4B-CEA3-4573-A9E2-74ABCDEDB7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8" r="7537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87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EB6F13-35A5-40DE-BED5-385A88EE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070" y="0"/>
            <a:ext cx="4840010" cy="1101725"/>
          </a:xfrm>
        </p:spPr>
        <p:txBody>
          <a:bodyPr>
            <a:normAutofit/>
          </a:bodyPr>
          <a:lstStyle/>
          <a:p>
            <a:r>
              <a:rPr lang="fr-CH" sz="4000" b="1" dirty="0"/>
              <a:t>Brulures thermiques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197EC4D1-1C23-438B-8CD6-6BC7087EBB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2390546"/>
              </p:ext>
            </p:extLst>
          </p:nvPr>
        </p:nvGraphicFramePr>
        <p:xfrm>
          <a:off x="5886450" y="1101725"/>
          <a:ext cx="6191250" cy="542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C4501A48-631A-4BF5-B506-175EAF7F071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362" r="10543" b="-1"/>
          <a:stretch/>
        </p:blipFill>
        <p:spPr>
          <a:xfrm>
            <a:off x="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7359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C287F5-354C-4BCB-B776-AF0F2949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15" y="46463"/>
            <a:ext cx="4324927" cy="927966"/>
          </a:xfrm>
        </p:spPr>
        <p:txBody>
          <a:bodyPr>
            <a:normAutofit/>
          </a:bodyPr>
          <a:lstStyle/>
          <a:p>
            <a:r>
              <a:rPr lang="fr-CH" sz="4000" b="1" dirty="0"/>
              <a:t>Degré de brulures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68F749A1-8A6A-4C78-BA0A-FE9C063400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6687082"/>
              </p:ext>
            </p:extLst>
          </p:nvPr>
        </p:nvGraphicFramePr>
        <p:xfrm>
          <a:off x="0" y="974429"/>
          <a:ext cx="12192000" cy="5795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2495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CE55FD-FE31-44C8-A486-31663BAFF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062"/>
            <a:ext cx="4361873" cy="743239"/>
          </a:xfrm>
        </p:spPr>
        <p:txBody>
          <a:bodyPr>
            <a:normAutofit/>
          </a:bodyPr>
          <a:lstStyle/>
          <a:p>
            <a:r>
              <a:rPr lang="fr-CH" sz="4000" b="1" dirty="0"/>
              <a:t>Degré des brulures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4E8D524D-2188-4BB2-B00E-588617D7A4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4538051"/>
              </p:ext>
            </p:extLst>
          </p:nvPr>
        </p:nvGraphicFramePr>
        <p:xfrm>
          <a:off x="1" y="942108"/>
          <a:ext cx="12192000" cy="5915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308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EB6F13-35A5-40DE-BED5-385A88EE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z="4000" b="1" dirty="0"/>
              <a:t>Brulures chimiques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FCA4EEC-F82F-45BF-850D-BFC2E4300C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31" r="4897" b="-2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197EC4D1-1C23-438B-8CD6-6BC7087EBB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2681520"/>
              </p:ext>
            </p:extLst>
          </p:nvPr>
        </p:nvGraphicFramePr>
        <p:xfrm>
          <a:off x="6513788" y="2333297"/>
          <a:ext cx="4840010" cy="3843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0027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659733-6FC9-4331-9D24-2E6BF5420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0387" y="187735"/>
            <a:ext cx="4840010" cy="1006475"/>
          </a:xfrm>
        </p:spPr>
        <p:txBody>
          <a:bodyPr>
            <a:normAutofit/>
          </a:bodyPr>
          <a:lstStyle/>
          <a:p>
            <a:r>
              <a:rPr lang="fr-CH" sz="4000" b="1" dirty="0"/>
              <a:t>Brulures électriques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48F8D656-25C1-489F-98B8-D415CF724C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5731296"/>
              </p:ext>
            </p:extLst>
          </p:nvPr>
        </p:nvGraphicFramePr>
        <p:xfrm>
          <a:off x="6116569" y="1423977"/>
          <a:ext cx="5684906" cy="5348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035E3EDB-68D6-4F85-A1C8-7D53FD49FB5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412" r="16615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1239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6EE35A-40DB-48F8-91D4-E6E633971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94593"/>
            <a:ext cx="4840010" cy="1044575"/>
          </a:xfrm>
        </p:spPr>
        <p:txBody>
          <a:bodyPr>
            <a:normAutofit/>
          </a:bodyPr>
          <a:lstStyle/>
          <a:p>
            <a:r>
              <a:rPr lang="fr-CH" sz="4000" b="1" dirty="0"/>
              <a:t>Brulures internes </a:t>
            </a:r>
          </a:p>
        </p:txBody>
      </p:sp>
      <p:graphicFrame>
        <p:nvGraphicFramePr>
          <p:cNvPr id="8" name="Espace réservé du contenu 7">
            <a:extLst>
              <a:ext uri="{FF2B5EF4-FFF2-40B4-BE49-F238E27FC236}">
                <a16:creationId xmlns:a16="http://schemas.microsoft.com/office/drawing/2014/main" id="{9086455E-FFD4-49BA-A401-A5276C3F06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8164812"/>
              </p:ext>
            </p:extLst>
          </p:nvPr>
        </p:nvGraphicFramePr>
        <p:xfrm>
          <a:off x="6438125" y="1225549"/>
          <a:ext cx="5429250" cy="5241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9A33608D-C2C5-4FDE-B740-0801C4891C8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1805" b="1"/>
          <a:stretch/>
        </p:blipFill>
        <p:spPr>
          <a:xfrm>
            <a:off x="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133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D4C898C-8062-45B7-BB62-6FF90F771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4399" y="252663"/>
            <a:ext cx="5387691" cy="981304"/>
          </a:xfrm>
        </p:spPr>
        <p:txBody>
          <a:bodyPr>
            <a:normAutofit/>
          </a:bodyPr>
          <a:lstStyle/>
          <a:p>
            <a:r>
              <a:rPr lang="fr-CH" sz="4000" b="1" dirty="0"/>
              <a:t>Lésions oculaires</a:t>
            </a:r>
          </a:p>
        </p:txBody>
      </p:sp>
      <p:pic>
        <p:nvPicPr>
          <p:cNvPr id="1026" name="Picture 2" descr="Traumatisme oculaire — Wikipédia">
            <a:extLst>
              <a:ext uri="{FF2B5EF4-FFF2-40B4-BE49-F238E27FC236}">
                <a16:creationId xmlns:a16="http://schemas.microsoft.com/office/drawing/2014/main" id="{D4E7AD2F-9E40-ED4D-B61F-53BAAAC4C3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0" r="6303" b="2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Espace réservé du contenu 7">
            <a:extLst>
              <a:ext uri="{FF2B5EF4-FFF2-40B4-BE49-F238E27FC236}">
                <a16:creationId xmlns:a16="http://schemas.microsoft.com/office/drawing/2014/main" id="{66A815BE-9B21-6F4B-93B5-8E091ADA84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7510073"/>
              </p:ext>
            </p:extLst>
          </p:nvPr>
        </p:nvGraphicFramePr>
        <p:xfrm>
          <a:off x="6273619" y="1376065"/>
          <a:ext cx="5429250" cy="5241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925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83859D-B3EA-4B37-9422-2A9A7282A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4279" y="302351"/>
            <a:ext cx="3603679" cy="7468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/>
              <a:t>Intoxications</a:t>
            </a:r>
          </a:p>
        </p:txBody>
      </p:sp>
      <p:pic>
        <p:nvPicPr>
          <p:cNvPr id="2050" name="Picture 2" descr="Intoxication Alimentaire Banque d&amp;#39;images et photos libres de droit - iStock">
            <a:extLst>
              <a:ext uri="{FF2B5EF4-FFF2-40B4-BE49-F238E27FC236}">
                <a16:creationId xmlns:a16="http://schemas.microsoft.com/office/drawing/2014/main" id="{94A14E12-74AF-874D-A710-3A83888A6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" r="39365" b="-1"/>
          <a:stretch/>
        </p:blipFill>
        <p:spPr bwMode="auto">
          <a:xfrm>
            <a:off x="131691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Espace réservé du contenu 7">
            <a:extLst>
              <a:ext uri="{FF2B5EF4-FFF2-40B4-BE49-F238E27FC236}">
                <a16:creationId xmlns:a16="http://schemas.microsoft.com/office/drawing/2014/main" id="{77A2EC7B-47DD-8649-94A8-140F2BC2BF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8817585"/>
              </p:ext>
            </p:extLst>
          </p:nvPr>
        </p:nvGraphicFramePr>
        <p:xfrm>
          <a:off x="6273619" y="1376065"/>
          <a:ext cx="5429250" cy="5241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118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Afficher l’image source">
            <a:extLst>
              <a:ext uri="{FF2B5EF4-FFF2-40B4-BE49-F238E27FC236}">
                <a16:creationId xmlns:a16="http://schemas.microsoft.com/office/drawing/2014/main" id="{B42C334F-E1AA-9C47-976A-DF482223C6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0" r="11818" b="-2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Espace réservé du contenu 7">
            <a:extLst>
              <a:ext uri="{FF2B5EF4-FFF2-40B4-BE49-F238E27FC236}">
                <a16:creationId xmlns:a16="http://schemas.microsoft.com/office/drawing/2014/main" id="{66F0D710-94C3-254A-BE60-F5F77361F4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4312931"/>
              </p:ext>
            </p:extLst>
          </p:nvPr>
        </p:nvGraphicFramePr>
        <p:xfrm>
          <a:off x="6438135" y="808037"/>
          <a:ext cx="5429250" cy="5241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D3EA2C83-E057-1F46-B2FD-FAB10687F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4349" y="73711"/>
            <a:ext cx="2967182" cy="891020"/>
          </a:xfrm>
        </p:spPr>
        <p:txBody>
          <a:bodyPr>
            <a:normAutofit/>
          </a:bodyPr>
          <a:lstStyle/>
          <a:p>
            <a:r>
              <a:rPr lang="fr-CH" sz="4000" b="1" dirty="0"/>
              <a:t>Convulsions</a:t>
            </a:r>
          </a:p>
        </p:txBody>
      </p:sp>
    </p:spTree>
    <p:extLst>
      <p:ext uri="{BB962C8B-B14F-4D97-AF65-F5344CB8AC3E}">
        <p14:creationId xmlns:p14="http://schemas.microsoft.com/office/powerpoint/2010/main" val="196187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768CC2-0893-43FB-BE0A-B5BEC8D7B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89" y="282498"/>
            <a:ext cx="5393361" cy="1325563"/>
          </a:xfrm>
        </p:spPr>
        <p:txBody>
          <a:bodyPr>
            <a:normAutofit/>
          </a:bodyPr>
          <a:lstStyle/>
          <a:p>
            <a:r>
              <a:rPr lang="fr-CH" sz="4000" b="1" dirty="0"/>
              <a:t>Objectifs: «vous serez capable de….»</a:t>
            </a:r>
          </a:p>
        </p:txBody>
      </p:sp>
      <p:graphicFrame>
        <p:nvGraphicFramePr>
          <p:cNvPr id="3086" name="Espace réservé du contenu 2">
            <a:extLst>
              <a:ext uri="{FF2B5EF4-FFF2-40B4-BE49-F238E27FC236}">
                <a16:creationId xmlns:a16="http://schemas.microsoft.com/office/drawing/2014/main" id="{1A73D160-88C4-4D1F-BBED-FFF52F579C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097880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Afficher l’image source">
            <a:extLst>
              <a:ext uri="{FF2B5EF4-FFF2-40B4-BE49-F238E27FC236}">
                <a16:creationId xmlns:a16="http://schemas.microsoft.com/office/drawing/2014/main" id="{C3E434A9-124C-4FC3-9E2D-BAFAA5CC5B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4" r="-1" b="-1"/>
          <a:stretch/>
        </p:blipFill>
        <p:spPr bwMode="auto"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783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1170909-AD74-419F-A952-4BA064FA7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379" y="365126"/>
            <a:ext cx="5967663" cy="1102728"/>
          </a:xfrm>
        </p:spPr>
        <p:txBody>
          <a:bodyPr>
            <a:normAutofit/>
          </a:bodyPr>
          <a:lstStyle/>
          <a:p>
            <a:r>
              <a:rPr lang="fr-CH" sz="4000" b="1" dirty="0"/>
              <a:t>Accidents électriques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3FD7201-5F79-4852-A6A3-B6DFCE292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00" r="23696" b="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graphicFrame>
        <p:nvGraphicFramePr>
          <p:cNvPr id="8" name="Espace réservé du contenu 7">
            <a:extLst>
              <a:ext uri="{FF2B5EF4-FFF2-40B4-BE49-F238E27FC236}">
                <a16:creationId xmlns:a16="http://schemas.microsoft.com/office/drawing/2014/main" id="{DA895936-D32A-CA47-A937-4D977E7976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715958"/>
              </p:ext>
            </p:extLst>
          </p:nvPr>
        </p:nvGraphicFramePr>
        <p:xfrm>
          <a:off x="6128585" y="1467854"/>
          <a:ext cx="5429250" cy="5241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322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1680C7-E655-494B-81CF-D7FC5B483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8069"/>
            <a:ext cx="5153526" cy="620730"/>
          </a:xfrm>
        </p:spPr>
        <p:txBody>
          <a:bodyPr>
            <a:noAutofit/>
          </a:bodyPr>
          <a:lstStyle/>
          <a:p>
            <a:r>
              <a:rPr lang="fr-CH" sz="4000" b="1" dirty="0"/>
              <a:t>Le stress et sa gestion</a:t>
            </a:r>
          </a:p>
        </p:txBody>
      </p:sp>
      <p:pic>
        <p:nvPicPr>
          <p:cNvPr id="6146" name="Picture 2" descr="How to remain youthful and resilient despite stress">
            <a:extLst>
              <a:ext uri="{FF2B5EF4-FFF2-40B4-BE49-F238E27FC236}">
                <a16:creationId xmlns:a16="http://schemas.microsoft.com/office/drawing/2014/main" id="{EF2FDB9F-4D34-264B-81A5-D1C8FE866F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8" r="5272" b="1"/>
          <a:stretch/>
        </p:blipFill>
        <p:spPr bwMode="auto">
          <a:xfrm>
            <a:off x="109612" y="185875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Espace réservé du contenu 7">
            <a:extLst>
              <a:ext uri="{FF2B5EF4-FFF2-40B4-BE49-F238E27FC236}">
                <a16:creationId xmlns:a16="http://schemas.microsoft.com/office/drawing/2014/main" id="{5E7829BD-CB84-6244-86DF-D7ADE0D340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4120582"/>
              </p:ext>
            </p:extLst>
          </p:nvPr>
        </p:nvGraphicFramePr>
        <p:xfrm>
          <a:off x="5503090" y="788799"/>
          <a:ext cx="6384110" cy="5757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387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331195-D956-4188-8C1A-98481FF39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8461"/>
            <a:ext cx="7502236" cy="715530"/>
          </a:xfrm>
        </p:spPr>
        <p:txBody>
          <a:bodyPr>
            <a:normAutofit/>
          </a:bodyPr>
          <a:lstStyle/>
          <a:p>
            <a:r>
              <a:rPr lang="fr-CH" sz="4000" b="1" dirty="0"/>
              <a:t>Perfectionnement Secouriste IAS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FCD87A9C-343C-4B8C-9C55-C2C3C96266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9593844"/>
              </p:ext>
            </p:extLst>
          </p:nvPr>
        </p:nvGraphicFramePr>
        <p:xfrm>
          <a:off x="115614" y="977461"/>
          <a:ext cx="12076385" cy="5737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1792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C9869E-8C52-4870-980E-FCB93539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851" y="146304"/>
            <a:ext cx="4166351" cy="2996326"/>
          </a:xfrm>
        </p:spPr>
        <p:txBody>
          <a:bodyPr>
            <a:normAutofit/>
          </a:bodyPr>
          <a:lstStyle/>
          <a:p>
            <a:r>
              <a:rPr lang="fr-CH" sz="4000" b="1" dirty="0"/>
              <a:t>Programme de la journée</a:t>
            </a:r>
          </a:p>
        </p:txBody>
      </p:sp>
      <p:graphicFrame>
        <p:nvGraphicFramePr>
          <p:cNvPr id="18" name="Espace réservé du contenu 2">
            <a:extLst>
              <a:ext uri="{FF2B5EF4-FFF2-40B4-BE49-F238E27FC236}">
                <a16:creationId xmlns:a16="http://schemas.microsoft.com/office/drawing/2014/main" id="{B73944AD-8437-4F5B-902D-9AB902F12E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0782626"/>
              </p:ext>
            </p:extLst>
          </p:nvPr>
        </p:nvGraphicFramePr>
        <p:xfrm>
          <a:off x="4810361" y="285609"/>
          <a:ext cx="6659379" cy="6368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Picture 28" descr="Presse-papiers vérifié contour">
            <a:extLst>
              <a:ext uri="{FF2B5EF4-FFF2-40B4-BE49-F238E27FC236}">
                <a16:creationId xmlns:a16="http://schemas.microsoft.com/office/drawing/2014/main" id="{D02BC99A-82F4-BF4D-88B3-7C20B3482A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66102" y="3437313"/>
            <a:ext cx="2341673" cy="234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42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5F55C16-BC21-49EF-A4FF-C3155BB93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ABF8413-A870-4F09-AB4E-18A94A0E8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0" y="365125"/>
            <a:ext cx="5105398" cy="1952744"/>
          </a:xfrm>
        </p:spPr>
        <p:txBody>
          <a:bodyPr>
            <a:normAutofit/>
          </a:bodyPr>
          <a:lstStyle/>
          <a:p>
            <a:r>
              <a:rPr lang="fr-CH" sz="4000" b="1" dirty="0"/>
              <a:t>Obstruction des voies aériennes 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0C5F069E-AFE6-4825-8945-46F2918A5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6116569" cy="6858000"/>
          </a:xfrm>
          <a:custGeom>
            <a:avLst/>
            <a:gdLst>
              <a:gd name="connsiteX0" fmla="*/ 0 w 6116569"/>
              <a:gd name="connsiteY0" fmla="*/ 0 h 6879321"/>
              <a:gd name="connsiteX1" fmla="*/ 2935851 w 6116569"/>
              <a:gd name="connsiteY1" fmla="*/ 0 h 6879321"/>
              <a:gd name="connsiteX2" fmla="*/ 3238280 w 6116569"/>
              <a:gd name="connsiteY2" fmla="*/ 31980 h 6879321"/>
              <a:gd name="connsiteX3" fmla="*/ 3660541 w 6116569"/>
              <a:gd name="connsiteY3" fmla="*/ 550772 h 6879321"/>
              <a:gd name="connsiteX4" fmla="*/ 3808902 w 6116569"/>
              <a:gd name="connsiteY4" fmla="*/ 589860 h 6879321"/>
              <a:gd name="connsiteX5" fmla="*/ 4413762 w 6116569"/>
              <a:gd name="connsiteY5" fmla="*/ 625393 h 6879321"/>
              <a:gd name="connsiteX6" fmla="*/ 4567830 w 6116569"/>
              <a:gd name="connsiteY6" fmla="*/ 721333 h 6879321"/>
              <a:gd name="connsiteX7" fmla="*/ 4171247 w 6116569"/>
              <a:gd name="connsiteY7" fmla="*/ 792401 h 6879321"/>
              <a:gd name="connsiteX8" fmla="*/ 4376671 w 6116569"/>
              <a:gd name="connsiteY8" fmla="*/ 842148 h 6879321"/>
              <a:gd name="connsiteX9" fmla="*/ 4527887 w 6116569"/>
              <a:gd name="connsiteY9" fmla="*/ 813722 h 6879321"/>
              <a:gd name="connsiteX10" fmla="*/ 4633452 w 6116569"/>
              <a:gd name="connsiteY10" fmla="*/ 799508 h 6879321"/>
              <a:gd name="connsiteX11" fmla="*/ 4947293 w 6116569"/>
              <a:gd name="connsiteY11" fmla="*/ 870576 h 6879321"/>
              <a:gd name="connsiteX12" fmla="*/ 5263988 w 6116569"/>
              <a:gd name="connsiteY12" fmla="*/ 820828 h 6879321"/>
              <a:gd name="connsiteX13" fmla="*/ 5249723 w 6116569"/>
              <a:gd name="connsiteY13" fmla="*/ 895449 h 6879321"/>
              <a:gd name="connsiteX14" fmla="*/ 4744723 w 6116569"/>
              <a:gd name="connsiteY14" fmla="*/ 1197485 h 6879321"/>
              <a:gd name="connsiteX15" fmla="*/ 4767548 w 6116569"/>
              <a:gd name="connsiteY15" fmla="*/ 1346727 h 6879321"/>
              <a:gd name="connsiteX16" fmla="*/ 4539299 w 6116569"/>
              <a:gd name="connsiteY16" fmla="*/ 1421348 h 6879321"/>
              <a:gd name="connsiteX17" fmla="*/ 4607773 w 6116569"/>
              <a:gd name="connsiteY17" fmla="*/ 1485309 h 6879321"/>
              <a:gd name="connsiteX18" fmla="*/ 4579242 w 6116569"/>
              <a:gd name="connsiteY18" fmla="*/ 1535055 h 6879321"/>
              <a:gd name="connsiteX19" fmla="*/ 5278255 w 6116569"/>
              <a:gd name="connsiteY19" fmla="*/ 1609676 h 6879321"/>
              <a:gd name="connsiteX20" fmla="*/ 5771843 w 6116569"/>
              <a:gd name="connsiteY20" fmla="*/ 1630997 h 6879321"/>
              <a:gd name="connsiteX21" fmla="*/ 6105656 w 6116569"/>
              <a:gd name="connsiteY21" fmla="*/ 1748257 h 6879321"/>
              <a:gd name="connsiteX22" fmla="*/ 5691955 w 6116569"/>
              <a:gd name="connsiteY22" fmla="*/ 2167555 h 6879321"/>
              <a:gd name="connsiteX23" fmla="*/ 5475118 w 6116569"/>
              <a:gd name="connsiteY23" fmla="*/ 2348776 h 6879321"/>
              <a:gd name="connsiteX24" fmla="*/ 5826051 w 6116569"/>
              <a:gd name="connsiteY24" fmla="*/ 2291922 h 6879321"/>
              <a:gd name="connsiteX25" fmla="*/ 5552153 w 6116569"/>
              <a:gd name="connsiteY25" fmla="*/ 2597513 h 6879321"/>
              <a:gd name="connsiteX26" fmla="*/ 5603508 w 6116569"/>
              <a:gd name="connsiteY26" fmla="*/ 2647260 h 6879321"/>
              <a:gd name="connsiteX27" fmla="*/ 5700515 w 6116569"/>
              <a:gd name="connsiteY27" fmla="*/ 2679240 h 6879321"/>
              <a:gd name="connsiteX28" fmla="*/ 5246870 w 6116569"/>
              <a:gd name="connsiteY28" fmla="*/ 2888889 h 6879321"/>
              <a:gd name="connsiteX29" fmla="*/ 4836022 w 6116569"/>
              <a:gd name="connsiteY29" fmla="*/ 3169605 h 6879321"/>
              <a:gd name="connsiteX30" fmla="*/ 4736163 w 6116569"/>
              <a:gd name="connsiteY30" fmla="*/ 3233565 h 6879321"/>
              <a:gd name="connsiteX31" fmla="*/ 4853141 w 6116569"/>
              <a:gd name="connsiteY31" fmla="*/ 3233565 h 6879321"/>
              <a:gd name="connsiteX32" fmla="*/ 4944440 w 6116569"/>
              <a:gd name="connsiteY32" fmla="*/ 3226459 h 6879321"/>
              <a:gd name="connsiteX33" fmla="*/ 5109921 w 6116569"/>
              <a:gd name="connsiteY33" fmla="*/ 3283313 h 6879321"/>
              <a:gd name="connsiteX34" fmla="*/ 5694809 w 6116569"/>
              <a:gd name="connsiteY34" fmla="*/ 3141178 h 6879321"/>
              <a:gd name="connsiteX35" fmla="*/ 5566419 w 6116569"/>
              <a:gd name="connsiteY35" fmla="*/ 3301079 h 6879321"/>
              <a:gd name="connsiteX36" fmla="*/ 5415203 w 6116569"/>
              <a:gd name="connsiteY36" fmla="*/ 3397020 h 6879321"/>
              <a:gd name="connsiteX37" fmla="*/ 5612068 w 6116569"/>
              <a:gd name="connsiteY37" fmla="*/ 3432554 h 6879321"/>
              <a:gd name="connsiteX38" fmla="*/ 5206927 w 6116569"/>
              <a:gd name="connsiteY38" fmla="*/ 3599562 h 6879321"/>
              <a:gd name="connsiteX39" fmla="*/ 5301079 w 6116569"/>
              <a:gd name="connsiteY39" fmla="*/ 3723930 h 6879321"/>
              <a:gd name="connsiteX40" fmla="*/ 4507915 w 6116569"/>
              <a:gd name="connsiteY40" fmla="*/ 4306683 h 6879321"/>
              <a:gd name="connsiteX41" fmla="*/ 3982942 w 6116569"/>
              <a:gd name="connsiteY41" fmla="*/ 4587399 h 6879321"/>
              <a:gd name="connsiteX42" fmla="*/ 4185513 w 6116569"/>
              <a:gd name="connsiteY42" fmla="*/ 4541205 h 6879321"/>
              <a:gd name="connsiteX43" fmla="*/ 5212633 w 6116569"/>
              <a:gd name="connsiteY43" fmla="*/ 4455924 h 6879321"/>
              <a:gd name="connsiteX44" fmla="*/ 5312492 w 6116569"/>
              <a:gd name="connsiteY44" fmla="*/ 4473691 h 6879321"/>
              <a:gd name="connsiteX45" fmla="*/ 4596361 w 6116569"/>
              <a:gd name="connsiteY45" fmla="*/ 4818368 h 6879321"/>
              <a:gd name="connsiteX46" fmla="*/ 4873113 w 6116569"/>
              <a:gd name="connsiteY46" fmla="*/ 4885882 h 6879321"/>
              <a:gd name="connsiteX47" fmla="*/ 4935881 w 6116569"/>
              <a:gd name="connsiteY47" fmla="*/ 4914309 h 6879321"/>
              <a:gd name="connsiteX48" fmla="*/ 4873113 w 6116569"/>
              <a:gd name="connsiteY48" fmla="*/ 5003143 h 6879321"/>
              <a:gd name="connsiteX49" fmla="*/ 4721898 w 6116569"/>
              <a:gd name="connsiteY49" fmla="*/ 5095530 h 6879321"/>
              <a:gd name="connsiteX50" fmla="*/ 5132745 w 6116569"/>
              <a:gd name="connsiteY50" fmla="*/ 4949842 h 6879321"/>
              <a:gd name="connsiteX51" fmla="*/ 5101362 w 6116569"/>
              <a:gd name="connsiteY51" fmla="*/ 5081317 h 6879321"/>
              <a:gd name="connsiteX52" fmla="*/ 5138452 w 6116569"/>
              <a:gd name="connsiteY52" fmla="*/ 5198578 h 6879321"/>
              <a:gd name="connsiteX53" fmla="*/ 4904497 w 6116569"/>
              <a:gd name="connsiteY53" fmla="*/ 5362033 h 6879321"/>
              <a:gd name="connsiteX54" fmla="*/ 4579242 w 6116569"/>
              <a:gd name="connsiteY54" fmla="*/ 5674729 h 6879321"/>
              <a:gd name="connsiteX55" fmla="*/ 4253988 w 6116569"/>
              <a:gd name="connsiteY55" fmla="*/ 5884379 h 6879321"/>
              <a:gd name="connsiteX56" fmla="*/ 3985795 w 6116569"/>
              <a:gd name="connsiteY56" fmla="*/ 6069153 h 6879321"/>
              <a:gd name="connsiteX57" fmla="*/ 4231163 w 6116569"/>
              <a:gd name="connsiteY57" fmla="*/ 6030066 h 6879321"/>
              <a:gd name="connsiteX58" fmla="*/ 3814609 w 6116569"/>
              <a:gd name="connsiteY58" fmla="*/ 6317889 h 6879321"/>
              <a:gd name="connsiteX59" fmla="*/ 3751840 w 6116569"/>
              <a:gd name="connsiteY59" fmla="*/ 6339209 h 6879321"/>
              <a:gd name="connsiteX60" fmla="*/ 3089919 w 6116569"/>
              <a:gd name="connsiteY60" fmla="*/ 6563071 h 6879321"/>
              <a:gd name="connsiteX61" fmla="*/ 2961529 w 6116569"/>
              <a:gd name="connsiteY61" fmla="*/ 6662566 h 6879321"/>
              <a:gd name="connsiteX62" fmla="*/ 3107038 w 6116569"/>
              <a:gd name="connsiteY62" fmla="*/ 6673226 h 6879321"/>
              <a:gd name="connsiteX63" fmla="*/ 3594919 w 6116569"/>
              <a:gd name="connsiteY63" fmla="*/ 6591499 h 6879321"/>
              <a:gd name="connsiteX64" fmla="*/ 3261106 w 6116569"/>
              <a:gd name="connsiteY64" fmla="*/ 6726527 h 6879321"/>
              <a:gd name="connsiteX65" fmla="*/ 3620597 w 6116569"/>
              <a:gd name="connsiteY65" fmla="*/ 6740740 h 6879321"/>
              <a:gd name="connsiteX66" fmla="*/ 3703337 w 6116569"/>
              <a:gd name="connsiteY66" fmla="*/ 6826020 h 6879321"/>
              <a:gd name="connsiteX67" fmla="*/ 3689072 w 6116569"/>
              <a:gd name="connsiteY67" fmla="*/ 6879321 h 6879321"/>
              <a:gd name="connsiteX68" fmla="*/ 0 w 6116569"/>
              <a:gd name="connsiteY68" fmla="*/ 6879321 h 687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L&amp;#39;obstruction des voies aériennes — SteemKR">
            <a:extLst>
              <a:ext uri="{FF2B5EF4-FFF2-40B4-BE49-F238E27FC236}">
                <a16:creationId xmlns:a16="http://schemas.microsoft.com/office/drawing/2014/main" id="{367EB7D4-289F-6348-914D-4E9106DE4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134" y="1703795"/>
            <a:ext cx="3195204" cy="362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8AC59FE5-A6E2-CE49-80BD-5687FC4966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9908843"/>
              </p:ext>
            </p:extLst>
          </p:nvPr>
        </p:nvGraphicFramePr>
        <p:xfrm>
          <a:off x="6248400" y="2497257"/>
          <a:ext cx="5105398" cy="3679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509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92407B-1AEB-472E-AEE2-0D8CCC2D7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99" y="5307284"/>
            <a:ext cx="3515000" cy="11808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r"/>
            <a:r>
              <a:rPr lang="en-US" sz="67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Heimlich</a:t>
            </a:r>
            <a:br>
              <a:rPr lang="en-US" sz="8000" b="1" u="sng" kern="1200" dirty="0">
                <a:latin typeface="+mj-lt"/>
                <a:ea typeface="+mj-ea"/>
                <a:cs typeface="+mj-cs"/>
              </a:rPr>
            </a:br>
            <a:r>
              <a:rPr lang="en-US" sz="8000" b="1" u="sng" kern="1200" dirty="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D921600-3E6F-458E-8211-0A39E1C22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489" y="4083983"/>
            <a:ext cx="6488931" cy="2774017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F27D9BD4-E354-DB40-AA79-CCE5ADC12386}"/>
              </a:ext>
            </a:extLst>
          </p:cNvPr>
          <p:cNvSpPr txBox="1">
            <a:spLocks/>
          </p:cNvSpPr>
          <p:nvPr/>
        </p:nvSpPr>
        <p:spPr>
          <a:xfrm>
            <a:off x="-1" y="290799"/>
            <a:ext cx="6180083" cy="744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fr-CH" sz="4000" b="1" dirty="0"/>
              <a:t>Gestes à appliquer: </a:t>
            </a:r>
            <a:r>
              <a:rPr lang="fr-CH" sz="4000" b="1" dirty="0">
                <a:solidFill>
                  <a:srgbClr val="FF0000"/>
                </a:solidFill>
              </a:rPr>
              <a:t>&gt; 1an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89F68A4-F0EB-C64E-A58E-40FBED3EE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6091"/>
            <a:ext cx="7277598" cy="2382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27B9BA3-A8D0-2244-A892-FF85B19B1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055" y="1206923"/>
            <a:ext cx="5003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1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92407B-1AEB-472E-AEE2-0D8CCC2D7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254" y="5103147"/>
            <a:ext cx="3515000" cy="11808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r"/>
            <a:r>
              <a:rPr lang="en-US" sz="6700" b="1" dirty="0" err="1">
                <a:solidFill>
                  <a:srgbClr val="FF0000"/>
                </a:solidFill>
              </a:rPr>
              <a:t>Mofenson</a:t>
            </a:r>
            <a:br>
              <a:rPr lang="en-US" sz="8000" b="1" u="sng" kern="1200" dirty="0">
                <a:latin typeface="+mj-lt"/>
                <a:ea typeface="+mj-ea"/>
                <a:cs typeface="+mj-cs"/>
              </a:rPr>
            </a:br>
            <a:r>
              <a:rPr lang="en-US" sz="8000" b="1" u="sng" kern="1200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F27D9BD4-E354-DB40-AA79-CCE5ADC12386}"/>
              </a:ext>
            </a:extLst>
          </p:cNvPr>
          <p:cNvSpPr txBox="1">
            <a:spLocks/>
          </p:cNvSpPr>
          <p:nvPr/>
        </p:nvSpPr>
        <p:spPr>
          <a:xfrm>
            <a:off x="-1" y="290799"/>
            <a:ext cx="5833242" cy="744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4000" b="1" dirty="0"/>
              <a:t>Gestes à appliquer: </a:t>
            </a:r>
            <a:r>
              <a:rPr lang="fr-CH" sz="4000" b="1" dirty="0">
                <a:solidFill>
                  <a:srgbClr val="FF0000"/>
                </a:solidFill>
              </a:rPr>
              <a:t>&lt; 1an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27B9BA3-A8D0-2244-A892-FF85B19B1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414" y="290799"/>
            <a:ext cx="5003800" cy="10668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E141E33-2669-B848-83A9-3EEED65D4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508" y="4083982"/>
            <a:ext cx="7083448" cy="277401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590C63A-727B-A04C-8A0B-9B8B51FBD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09964"/>
            <a:ext cx="7063736" cy="277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7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1E507F64-6F6B-2A40-8FA4-0650018969DC}"/>
              </a:ext>
            </a:extLst>
          </p:cNvPr>
          <p:cNvSpPr txBox="1">
            <a:spLocks/>
          </p:cNvSpPr>
          <p:nvPr/>
        </p:nvSpPr>
        <p:spPr>
          <a:xfrm>
            <a:off x="308266" y="400604"/>
            <a:ext cx="2009476" cy="5571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b="1" dirty="0" err="1"/>
              <a:t>Plaies</a:t>
            </a:r>
            <a:endParaRPr lang="en-US" sz="4000" b="1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1CE03FE-798F-4B40-92A4-E601A19A42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234" y="3501627"/>
            <a:ext cx="5828261" cy="2258451"/>
          </a:xfrm>
          <a:prstGeom prst="rect">
            <a:avLst/>
          </a:prstGeom>
        </p:spPr>
      </p:pic>
      <p:pic>
        <p:nvPicPr>
          <p:cNvPr id="7" name="Espace réservé du contenu 4">
            <a:extLst>
              <a:ext uri="{FF2B5EF4-FFF2-40B4-BE49-F238E27FC236}">
                <a16:creationId xmlns:a16="http://schemas.microsoft.com/office/drawing/2014/main" id="{A9E3B60C-E35E-FE43-8313-E3D64242C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505" y="3632763"/>
            <a:ext cx="5828261" cy="1996179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0B197A28-B882-0D4A-82DB-1553F2541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2717" y="1895319"/>
            <a:ext cx="4047836" cy="1325563"/>
          </a:xfrm>
        </p:spPr>
        <p:txBody>
          <a:bodyPr/>
          <a:lstStyle/>
          <a:p>
            <a:r>
              <a:rPr lang="fr-CH" dirty="0"/>
              <a:t>complexes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1EEEE7DF-7EAC-2948-8B63-9698DF90D9CF}"/>
              </a:ext>
            </a:extLst>
          </p:cNvPr>
          <p:cNvSpPr txBox="1">
            <a:spLocks/>
          </p:cNvSpPr>
          <p:nvPr/>
        </p:nvSpPr>
        <p:spPr>
          <a:xfrm>
            <a:off x="1512440" y="1915588"/>
            <a:ext cx="40478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/>
              <a:t>Simples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7132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Content Placeholder 2063">
            <a:extLst>
              <a:ext uri="{FF2B5EF4-FFF2-40B4-BE49-F238E27FC236}">
                <a16:creationId xmlns:a16="http://schemas.microsoft.com/office/drawing/2014/main" id="{0A1F2892-09BF-424B-9097-8BC57D034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795" y="199148"/>
            <a:ext cx="4077068" cy="441855"/>
          </a:xfrm>
        </p:spPr>
        <p:txBody>
          <a:bodyPr anchor="t">
            <a:noAutofit/>
          </a:bodyPr>
          <a:lstStyle/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000" b="1" dirty="0" err="1">
                <a:latin typeface="+mj-lt"/>
                <a:ea typeface="+mj-ea"/>
                <a:cs typeface="+mj-cs"/>
              </a:rPr>
              <a:t>Hemmoragie</a:t>
            </a:r>
            <a:r>
              <a:rPr lang="en-US" sz="4000" b="1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9615" y="197110"/>
            <a:ext cx="2020824" cy="2020824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387EBF4-8E9D-494F-8B16-D0BCCCCA2E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r="1" b="1"/>
          <a:stretch/>
        </p:blipFill>
        <p:spPr bwMode="auto">
          <a:xfrm>
            <a:off x="5714207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-1626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1428" y="2550745"/>
            <a:ext cx="3072384" cy="3072384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8" name="Picture 10" descr="Pansement compressif israélien | Securimed">
            <a:extLst>
              <a:ext uri="{FF2B5EF4-FFF2-40B4-BE49-F238E27FC236}">
                <a16:creationId xmlns:a16="http://schemas.microsoft.com/office/drawing/2014/main" id="{C59B03E4-90F4-2E4E-A423-88AD1B399A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r="12168" b="1"/>
          <a:stretch/>
        </p:blipFill>
        <p:spPr bwMode="auto">
          <a:xfrm>
            <a:off x="5886020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ansement compressif — Wikipédia">
            <a:extLst>
              <a:ext uri="{FF2B5EF4-FFF2-40B4-BE49-F238E27FC236}">
                <a16:creationId xmlns:a16="http://schemas.microsoft.com/office/drawing/2014/main" id="{2B425623-4822-D14E-A5A9-0AF74CB6F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7" r="-4" b="6694"/>
          <a:stretch/>
        </p:blipFill>
        <p:spPr bwMode="auto"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3162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60" name="Picture 12" descr="Pansement absorbant américain stérile 20x20cm">
            <a:extLst>
              <a:ext uri="{FF2B5EF4-FFF2-40B4-BE49-F238E27FC236}">
                <a16:creationId xmlns:a16="http://schemas.microsoft.com/office/drawing/2014/main" id="{13856D04-46D2-D34F-A547-F4842E8640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0" r="5" b="22943"/>
          <a:stretch/>
        </p:blipFill>
        <p:spPr bwMode="auto">
          <a:xfrm>
            <a:off x="1818614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 descr="Hémorragie — Wikipédia">
            <a:extLst>
              <a:ext uri="{FF2B5EF4-FFF2-40B4-BE49-F238E27FC236}">
                <a16:creationId xmlns:a16="http://schemas.microsoft.com/office/drawing/2014/main" id="{4ECAE948-8D3C-E747-B4D7-897D86F38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2" r="1" b="1"/>
          <a:stretch/>
        </p:blipFill>
        <p:spPr bwMode="auto"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ctualités santé en Tunisie - Maladie et traitement : Epistaxis">
            <a:extLst>
              <a:ext uri="{FF2B5EF4-FFF2-40B4-BE49-F238E27FC236}">
                <a16:creationId xmlns:a16="http://schemas.microsoft.com/office/drawing/2014/main" id="{723B3A8E-565E-D545-8F19-B88A9DC23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874" y="1890755"/>
            <a:ext cx="42799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379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2938ED2-9B7A-4B9E-A29A-B9A5C3590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19" y="304776"/>
            <a:ext cx="6188242" cy="826001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fr-CH" sz="4000" b="1" dirty="0"/>
              <a:t>Gestion des traumatismes</a:t>
            </a:r>
          </a:p>
        </p:txBody>
      </p:sp>
      <p:pic>
        <p:nvPicPr>
          <p:cNvPr id="7170" name="Picture 2" descr="Sécurité en déplacement">
            <a:extLst>
              <a:ext uri="{FF2B5EF4-FFF2-40B4-BE49-F238E27FC236}">
                <a16:creationId xmlns:a16="http://schemas.microsoft.com/office/drawing/2014/main" id="{90E6A233-8863-9843-BF1A-58BDAFA37E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8" r="8616" b="15356"/>
          <a:stretch/>
        </p:blipFill>
        <p:spPr bwMode="auto">
          <a:xfrm>
            <a:off x="278053" y="1923465"/>
            <a:ext cx="3933429" cy="2653085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DA78D03-F5FB-7949-94C4-F4C9C5B55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954" y="2451636"/>
            <a:ext cx="6359579" cy="1822708"/>
          </a:xfrm>
          <a:prstGeom prst="rect">
            <a:avLst/>
          </a:prstGeom>
        </p:spPr>
      </p:pic>
      <p:pic>
        <p:nvPicPr>
          <p:cNvPr id="7172" name="Picture 4" descr="Colliers cervicaux Stifneck® Select™ | Laerdal Medical">
            <a:extLst>
              <a:ext uri="{FF2B5EF4-FFF2-40B4-BE49-F238E27FC236}">
                <a16:creationId xmlns:a16="http://schemas.microsoft.com/office/drawing/2014/main" id="{46853B71-2A23-4844-8401-A01BF145C8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1" t="27577" r="28737" b="3472"/>
          <a:stretch/>
        </p:blipFill>
        <p:spPr bwMode="auto">
          <a:xfrm>
            <a:off x="4902954" y="4576551"/>
            <a:ext cx="1655807" cy="165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007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628</Words>
  <Application>Microsoft Macintosh PowerPoint</Application>
  <PresentationFormat>Grand écran</PresentationFormat>
  <Paragraphs>145</Paragraphs>
  <Slides>22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Thème Office</vt:lpstr>
      <vt:lpstr> Secouriste niveau 1 et 2 IAS JOUR 2</vt:lpstr>
      <vt:lpstr>Objectifs: «vous serez capable de….»</vt:lpstr>
      <vt:lpstr>Programme de la journée</vt:lpstr>
      <vt:lpstr>Obstruction des voies aériennes </vt:lpstr>
      <vt:lpstr>Heimlich  </vt:lpstr>
      <vt:lpstr>Mofenson  </vt:lpstr>
      <vt:lpstr>complexes</vt:lpstr>
      <vt:lpstr>Présentation PowerPoint</vt:lpstr>
      <vt:lpstr>Gestion des traumatismes</vt:lpstr>
      <vt:lpstr>Les brulures et leur degré</vt:lpstr>
      <vt:lpstr>Brulures thermiques</vt:lpstr>
      <vt:lpstr>Degré de brulures</vt:lpstr>
      <vt:lpstr>Degré des brulures</vt:lpstr>
      <vt:lpstr>Brulures chimiques</vt:lpstr>
      <vt:lpstr>Brulures électriques</vt:lpstr>
      <vt:lpstr>Brulures internes </vt:lpstr>
      <vt:lpstr>Lésions oculaires</vt:lpstr>
      <vt:lpstr>Intoxications</vt:lpstr>
      <vt:lpstr>Convulsions</vt:lpstr>
      <vt:lpstr>Accidents électriques</vt:lpstr>
      <vt:lpstr>Le stress et sa gestion</vt:lpstr>
      <vt:lpstr>Perfectionnement Secouriste 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Secouriste niveau 1 et 2 IAS JOUR 2 </dc:title>
  <dc:creator>Manon Faivre</dc:creator>
  <cp:lastModifiedBy>Neyerlin Camille</cp:lastModifiedBy>
  <cp:revision>50</cp:revision>
  <dcterms:created xsi:type="dcterms:W3CDTF">2022-01-29T13:43:38Z</dcterms:created>
  <dcterms:modified xsi:type="dcterms:W3CDTF">2022-03-03T19:17:16Z</dcterms:modified>
</cp:coreProperties>
</file>