
<file path=[Content_Types].xml><?xml version="1.0" encoding="utf-8"?>
<Types xmlns="http://schemas.openxmlformats.org/package/2006/content-types">
  <Default Extension="avi" ContentType="video/x-msvideo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5"/>
  </p:notesMasterIdLst>
  <p:sldIdLst>
    <p:sldId id="292" r:id="rId2"/>
    <p:sldId id="304" r:id="rId3"/>
    <p:sldId id="306" r:id="rId4"/>
    <p:sldId id="296" r:id="rId5"/>
    <p:sldId id="308" r:id="rId6"/>
    <p:sldId id="316" r:id="rId7"/>
    <p:sldId id="300" r:id="rId8"/>
    <p:sldId id="326" r:id="rId9"/>
    <p:sldId id="335" r:id="rId10"/>
    <p:sldId id="313" r:id="rId11"/>
    <p:sldId id="282" r:id="rId12"/>
    <p:sldId id="281" r:id="rId13"/>
    <p:sldId id="309" r:id="rId14"/>
    <p:sldId id="330" r:id="rId15"/>
    <p:sldId id="270" r:id="rId16"/>
    <p:sldId id="311" r:id="rId17"/>
    <p:sldId id="324" r:id="rId18"/>
    <p:sldId id="318" r:id="rId19"/>
    <p:sldId id="321" r:id="rId20"/>
    <p:sldId id="271" r:id="rId21"/>
    <p:sldId id="333" r:id="rId22"/>
    <p:sldId id="323" r:id="rId23"/>
    <p:sldId id="328" r:id="rId2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B020024-2DB3-C0D8-B6EB-517A1D6F273E}" name="Camille Neyerlin" initials="CN" userId="7ad1e6ae43a26678" providerId="Windows Liv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Emilien Voisard" initials="EV" lastIdx="1" clrIdx="0">
    <p:extLst>
      <p:ext uri="{19B8F6BF-5375-455C-9EA6-DF929625EA0E}">
        <p15:presenceInfo xmlns:p15="http://schemas.microsoft.com/office/powerpoint/2012/main" userId="852826ae87efde8a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20000"/>
    <a:srgbClr val="AB2315"/>
    <a:srgbClr val="973129"/>
    <a:srgbClr val="A02C20"/>
    <a:srgbClr val="E66658"/>
    <a:srgbClr val="AE3A3A"/>
    <a:srgbClr val="CF301F"/>
    <a:srgbClr val="BC0000"/>
    <a:srgbClr val="C80000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5E687A-5105-4F70-B24E-75144C7AFB9E}" v="20" dt="2022-04-20T14:34:29.62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yle moyen 2 - Accentuation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41" autoAdjust="0"/>
    <p:restoredTop sz="94699"/>
  </p:normalViewPr>
  <p:slideViewPr>
    <p:cSldViewPr snapToGrid="0">
      <p:cViewPr varScale="1">
        <p:scale>
          <a:sx n="98" d="100"/>
          <a:sy n="98" d="100"/>
        </p:scale>
        <p:origin x="91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tilisateur invité" providerId="Windows Live" clId="Web-{F65E687A-5105-4F70-B24E-75144C7AFB9E}"/>
    <pc:docChg chg="modSld">
      <pc:chgData name="Utilisateur invité" userId="" providerId="Windows Live" clId="Web-{F65E687A-5105-4F70-B24E-75144C7AFB9E}" dt="2022-04-20T14:34:23.438" v="15" actId="20577"/>
      <pc:docMkLst>
        <pc:docMk/>
      </pc:docMkLst>
      <pc:sldChg chg="modSp">
        <pc:chgData name="Utilisateur invité" userId="" providerId="Windows Live" clId="Web-{F65E687A-5105-4F70-B24E-75144C7AFB9E}" dt="2022-04-20T14:31:08.558" v="0" actId="20577"/>
        <pc:sldMkLst>
          <pc:docMk/>
          <pc:sldMk cId="1613410270" sldId="306"/>
        </pc:sldMkLst>
        <pc:spChg chg="mod">
          <ac:chgData name="Utilisateur invité" userId="" providerId="Windows Live" clId="Web-{F65E687A-5105-4F70-B24E-75144C7AFB9E}" dt="2022-04-20T14:31:08.558" v="0" actId="20577"/>
          <ac:spMkLst>
            <pc:docMk/>
            <pc:sldMk cId="1613410270" sldId="306"/>
            <ac:spMk id="4" creationId="{443F0207-6FB5-42BC-8A90-1177209FDEBD}"/>
          </ac:spMkLst>
        </pc:spChg>
      </pc:sldChg>
      <pc:sldChg chg="modSp">
        <pc:chgData name="Utilisateur invité" userId="" providerId="Windows Live" clId="Web-{F65E687A-5105-4F70-B24E-75144C7AFB9E}" dt="2022-04-20T14:31:44.918" v="2" actId="20577"/>
        <pc:sldMkLst>
          <pc:docMk/>
          <pc:sldMk cId="3617248758" sldId="308"/>
        </pc:sldMkLst>
        <pc:graphicFrameChg chg="modGraphic">
          <ac:chgData name="Utilisateur invité" userId="" providerId="Windows Live" clId="Web-{F65E687A-5105-4F70-B24E-75144C7AFB9E}" dt="2022-04-20T14:31:44.918" v="2" actId="20577"/>
          <ac:graphicFrameMkLst>
            <pc:docMk/>
            <pc:sldMk cId="3617248758" sldId="308"/>
            <ac:graphicFrameMk id="2" creationId="{06AA22D3-0054-43C4-BC46-CAB95623FFC3}"/>
          </ac:graphicFrameMkLst>
        </pc:graphicFrameChg>
      </pc:sldChg>
      <pc:sldChg chg="modSp">
        <pc:chgData name="Utilisateur invité" userId="" providerId="Windows Live" clId="Web-{F65E687A-5105-4F70-B24E-75144C7AFB9E}" dt="2022-04-20T14:34:06.812" v="14"/>
        <pc:sldMkLst>
          <pc:docMk/>
          <pc:sldMk cId="2066729902" sldId="309"/>
        </pc:sldMkLst>
        <pc:spChg chg="mod">
          <ac:chgData name="Utilisateur invité" userId="" providerId="Windows Live" clId="Web-{F65E687A-5105-4F70-B24E-75144C7AFB9E}" dt="2022-04-20T14:33:48.140" v="12" actId="20577"/>
          <ac:spMkLst>
            <pc:docMk/>
            <pc:sldMk cId="2066729902" sldId="309"/>
            <ac:spMk id="11" creationId="{435E3BA7-9F08-4F4C-A1B3-A40D687AB19A}"/>
          </ac:spMkLst>
        </pc:spChg>
        <pc:graphicFrameChg chg="mod modGraphic">
          <ac:chgData name="Utilisateur invité" userId="" providerId="Windows Live" clId="Web-{F65E687A-5105-4F70-B24E-75144C7AFB9E}" dt="2022-04-20T14:34:06.812" v="14"/>
          <ac:graphicFrameMkLst>
            <pc:docMk/>
            <pc:sldMk cId="2066729902" sldId="309"/>
            <ac:graphicFrameMk id="10" creationId="{CEBA652C-8623-4FF9-BBB3-53C949DCC6F7}"/>
          </ac:graphicFrameMkLst>
        </pc:graphicFrameChg>
      </pc:sldChg>
      <pc:sldChg chg="modSp">
        <pc:chgData name="Utilisateur invité" userId="" providerId="Windows Live" clId="Web-{F65E687A-5105-4F70-B24E-75144C7AFB9E}" dt="2022-04-20T14:33:28.014" v="11" actId="20577"/>
        <pc:sldMkLst>
          <pc:docMk/>
          <pc:sldMk cId="1437310472" sldId="313"/>
        </pc:sldMkLst>
        <pc:spChg chg="mod">
          <ac:chgData name="Utilisateur invité" userId="" providerId="Windows Live" clId="Web-{F65E687A-5105-4F70-B24E-75144C7AFB9E}" dt="2022-04-20T14:33:28.014" v="11" actId="20577"/>
          <ac:spMkLst>
            <pc:docMk/>
            <pc:sldMk cId="1437310472" sldId="313"/>
            <ac:spMk id="4" creationId="{D18A7569-31AC-40D7-8DA4-8780BBEB9291}"/>
          </ac:spMkLst>
        </pc:spChg>
      </pc:sldChg>
      <pc:sldChg chg="modSp">
        <pc:chgData name="Utilisateur invité" userId="" providerId="Windows Live" clId="Web-{F65E687A-5105-4F70-B24E-75144C7AFB9E}" dt="2022-04-20T14:32:34.919" v="5" actId="20577"/>
        <pc:sldMkLst>
          <pc:docMk/>
          <pc:sldMk cId="3921505594" sldId="326"/>
        </pc:sldMkLst>
        <pc:spChg chg="mod">
          <ac:chgData name="Utilisateur invité" userId="" providerId="Windows Live" clId="Web-{F65E687A-5105-4F70-B24E-75144C7AFB9E}" dt="2022-04-20T14:32:34.919" v="5" actId="20577"/>
          <ac:spMkLst>
            <pc:docMk/>
            <pc:sldMk cId="3921505594" sldId="326"/>
            <ac:spMk id="6" creationId="{0118D4F3-D9CC-4B7E-8AC9-288CFDDF7D38}"/>
          </ac:spMkLst>
        </pc:spChg>
      </pc:sldChg>
      <pc:sldChg chg="modSp">
        <pc:chgData name="Utilisateur invité" userId="" providerId="Windows Live" clId="Web-{F65E687A-5105-4F70-B24E-75144C7AFB9E}" dt="2022-04-20T14:34:23.438" v="15" actId="20577"/>
        <pc:sldMkLst>
          <pc:docMk/>
          <pc:sldMk cId="3661937158" sldId="330"/>
        </pc:sldMkLst>
        <pc:spChg chg="mod">
          <ac:chgData name="Utilisateur invité" userId="" providerId="Windows Live" clId="Web-{F65E687A-5105-4F70-B24E-75144C7AFB9E}" dt="2022-04-20T14:34:23.438" v="15" actId="20577"/>
          <ac:spMkLst>
            <pc:docMk/>
            <pc:sldMk cId="3661937158" sldId="330"/>
            <ac:spMk id="4" creationId="{B1F51BE7-52CE-4747-9793-BDFD9B36F4B6}"/>
          </ac:spMkLst>
        </pc:spChg>
      </pc:sldChg>
      <pc:sldChg chg="modSp">
        <pc:chgData name="Utilisateur invité" userId="" providerId="Windows Live" clId="Web-{F65E687A-5105-4F70-B24E-75144C7AFB9E}" dt="2022-04-20T14:32:54.232" v="8" actId="20577"/>
        <pc:sldMkLst>
          <pc:docMk/>
          <pc:sldMk cId="1033005292" sldId="335"/>
        </pc:sldMkLst>
        <pc:graphicFrameChg chg="modGraphic">
          <ac:chgData name="Utilisateur invité" userId="" providerId="Windows Live" clId="Web-{F65E687A-5105-4F70-B24E-75144C7AFB9E}" dt="2022-04-20T14:32:54.232" v="8" actId="20577"/>
          <ac:graphicFrameMkLst>
            <pc:docMk/>
            <pc:sldMk cId="1033005292" sldId="335"/>
            <ac:graphicFrameMk id="7" creationId="{00920647-BFEC-4DCD-92C2-3989DC336D0B}"/>
          </ac:graphicFrameMkLst>
        </pc:graphicFrameChg>
      </pc:sldChg>
    </pc:docChg>
  </pc:docChgLst>
</pc:chgInfo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jpeg"/></Relationships>
</file>

<file path=ppt/diagrams/_rels/drawing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3#1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2_3#2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#4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4#1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3B364F-9AB2-4925-AC8D-6C2E70B8D47F}" type="doc">
      <dgm:prSet loTypeId="urn:microsoft.com/office/officeart/2005/8/layout/list1" loCatId="list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fr-CH"/>
        </a:p>
      </dgm:t>
    </dgm:pt>
    <dgm:pt modelId="{3A766D9C-DABA-4F2E-A876-B65D17515022}">
      <dgm:prSet phldrT="[Texte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fr-CH" sz="2400" b="1" dirty="0"/>
            <a:t>Connaître la chaîne de survie et privilégier la prévention</a:t>
          </a:r>
        </a:p>
      </dgm:t>
    </dgm:pt>
    <dgm:pt modelId="{B03F4C87-0072-43AC-84BA-6EB0793D2AE8}" type="parTrans" cxnId="{2D59BC52-540C-4347-9969-A3F03BE441A6}">
      <dgm:prSet/>
      <dgm:spPr/>
      <dgm:t>
        <a:bodyPr/>
        <a:lstStyle/>
        <a:p>
          <a:endParaRPr lang="fr-CH"/>
        </a:p>
      </dgm:t>
    </dgm:pt>
    <dgm:pt modelId="{98923504-D176-4AD1-8260-2ACEB3DEB1F8}" type="sibTrans" cxnId="{2D59BC52-540C-4347-9969-A3F03BE441A6}">
      <dgm:prSet/>
      <dgm:spPr/>
      <dgm:t>
        <a:bodyPr/>
        <a:lstStyle/>
        <a:p>
          <a:endParaRPr lang="fr-CH"/>
        </a:p>
      </dgm:t>
    </dgm:pt>
    <dgm:pt modelId="{334E2725-9DD4-4F98-B5E9-42A8A0BD8D39}">
      <dgm:prSet phldrT="[Texte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fr-CH" sz="2400" b="1" dirty="0"/>
            <a:t>Evaluer, agir et gérer correctement une situation d’urgence pédiatrique</a:t>
          </a:r>
        </a:p>
      </dgm:t>
    </dgm:pt>
    <dgm:pt modelId="{3445B6E8-2CEA-4FCF-83AF-2E1A41C84CC1}" type="parTrans" cxnId="{CE3377DA-2117-4B21-928F-BBDCADAA2463}">
      <dgm:prSet/>
      <dgm:spPr/>
      <dgm:t>
        <a:bodyPr/>
        <a:lstStyle/>
        <a:p>
          <a:endParaRPr lang="fr-CH"/>
        </a:p>
      </dgm:t>
    </dgm:pt>
    <dgm:pt modelId="{DDA66DC4-4B92-4172-B793-876C13B9CBFE}" type="sibTrans" cxnId="{CE3377DA-2117-4B21-928F-BBDCADAA2463}">
      <dgm:prSet/>
      <dgm:spPr/>
      <dgm:t>
        <a:bodyPr/>
        <a:lstStyle/>
        <a:p>
          <a:endParaRPr lang="fr-CH"/>
        </a:p>
      </dgm:t>
    </dgm:pt>
    <dgm:pt modelId="{9D1FD5AA-D285-4EEF-BCB4-5FAE89E6C883}">
      <dgm:prSet phldrT="[Texte]" custT="1"/>
      <dgm:spPr>
        <a:solidFill>
          <a:srgbClr val="C00000"/>
        </a:solidFill>
      </dgm:spPr>
      <dgm:t>
        <a:bodyPr/>
        <a:lstStyle/>
        <a:p>
          <a:r>
            <a:rPr lang="fr-CH" sz="2400" b="1" dirty="0"/>
            <a:t>Donner correctement l’alarme et faire des transmissions</a:t>
          </a:r>
        </a:p>
      </dgm:t>
    </dgm:pt>
    <dgm:pt modelId="{03C1776F-5A06-40E3-8601-66AFD2293BB4}" type="sibTrans" cxnId="{BC4B657A-F5CF-47CB-AE17-2C88C52B6938}">
      <dgm:prSet/>
      <dgm:spPr/>
      <dgm:t>
        <a:bodyPr/>
        <a:lstStyle/>
        <a:p>
          <a:endParaRPr lang="fr-CH"/>
        </a:p>
      </dgm:t>
    </dgm:pt>
    <dgm:pt modelId="{42ADC73A-BBD5-46C3-8D94-8E41F017E474}" type="parTrans" cxnId="{BC4B657A-F5CF-47CB-AE17-2C88C52B6938}">
      <dgm:prSet/>
      <dgm:spPr/>
      <dgm:t>
        <a:bodyPr/>
        <a:lstStyle/>
        <a:p>
          <a:endParaRPr lang="fr-CH"/>
        </a:p>
      </dgm:t>
    </dgm:pt>
    <dgm:pt modelId="{5F118BB3-406A-4B41-88F5-C3FD8322D860}" type="pres">
      <dgm:prSet presAssocID="{2A3B364F-9AB2-4925-AC8D-6C2E70B8D47F}" presName="linear" presStyleCnt="0">
        <dgm:presLayoutVars>
          <dgm:dir/>
          <dgm:animLvl val="lvl"/>
          <dgm:resizeHandles val="exact"/>
        </dgm:presLayoutVars>
      </dgm:prSet>
      <dgm:spPr/>
    </dgm:pt>
    <dgm:pt modelId="{7355BCCB-5A6B-4E0E-BD56-849933589F5A}" type="pres">
      <dgm:prSet presAssocID="{3A766D9C-DABA-4F2E-A876-B65D17515022}" presName="parentLin" presStyleCnt="0"/>
      <dgm:spPr/>
    </dgm:pt>
    <dgm:pt modelId="{EF493C94-9190-44D0-AB52-C0E9474FB906}" type="pres">
      <dgm:prSet presAssocID="{3A766D9C-DABA-4F2E-A876-B65D17515022}" presName="parentLeftMargin" presStyleLbl="node1" presStyleIdx="0" presStyleCnt="3"/>
      <dgm:spPr/>
    </dgm:pt>
    <dgm:pt modelId="{D4B853DD-2A01-49FB-AC7A-532F6FDEB53E}" type="pres">
      <dgm:prSet presAssocID="{3A766D9C-DABA-4F2E-A876-B65D17515022}" presName="parentText" presStyleLbl="node1" presStyleIdx="0" presStyleCnt="3" custScaleX="121436" custScaleY="128532">
        <dgm:presLayoutVars>
          <dgm:chMax val="0"/>
          <dgm:bulletEnabled val="1"/>
        </dgm:presLayoutVars>
      </dgm:prSet>
      <dgm:spPr/>
    </dgm:pt>
    <dgm:pt modelId="{6EBB0458-FCBD-41D1-958D-D6FBB5A69308}" type="pres">
      <dgm:prSet presAssocID="{3A766D9C-DABA-4F2E-A876-B65D17515022}" presName="negativeSpace" presStyleCnt="0"/>
      <dgm:spPr/>
    </dgm:pt>
    <dgm:pt modelId="{81A1B69F-3A5A-4BE2-87CB-00009C6E473F}" type="pres">
      <dgm:prSet presAssocID="{3A766D9C-DABA-4F2E-A876-B65D17515022}" presName="childText" presStyleLbl="conFgAcc1" presStyleIdx="0" presStyleCnt="3">
        <dgm:presLayoutVars>
          <dgm:bulletEnabled val="1"/>
        </dgm:presLayoutVars>
      </dgm:prSet>
      <dgm:spPr>
        <a:ln>
          <a:solidFill>
            <a:schemeClr val="accent3">
              <a:lumMod val="60000"/>
              <a:lumOff val="40000"/>
            </a:schemeClr>
          </a:solidFill>
        </a:ln>
      </dgm:spPr>
    </dgm:pt>
    <dgm:pt modelId="{E74DFE74-E744-4532-BAB4-2B2A1CD2F843}" type="pres">
      <dgm:prSet presAssocID="{98923504-D176-4AD1-8260-2ACEB3DEB1F8}" presName="spaceBetweenRectangles" presStyleCnt="0"/>
      <dgm:spPr/>
    </dgm:pt>
    <dgm:pt modelId="{A26F4EAE-6377-4BDF-854F-3010D7200F5F}" type="pres">
      <dgm:prSet presAssocID="{334E2725-9DD4-4F98-B5E9-42A8A0BD8D39}" presName="parentLin" presStyleCnt="0"/>
      <dgm:spPr/>
    </dgm:pt>
    <dgm:pt modelId="{B936F57A-C95A-4BDA-B206-73174A8A6C7F}" type="pres">
      <dgm:prSet presAssocID="{334E2725-9DD4-4F98-B5E9-42A8A0BD8D39}" presName="parentLeftMargin" presStyleLbl="node1" presStyleIdx="0" presStyleCnt="3"/>
      <dgm:spPr/>
    </dgm:pt>
    <dgm:pt modelId="{6623EC4D-33D7-4D75-BC1C-3B52E99E6B18}" type="pres">
      <dgm:prSet presAssocID="{334E2725-9DD4-4F98-B5E9-42A8A0BD8D39}" presName="parentText" presStyleLbl="node1" presStyleIdx="1" presStyleCnt="3" custScaleX="133142" custScaleY="157864">
        <dgm:presLayoutVars>
          <dgm:chMax val="0"/>
          <dgm:bulletEnabled val="1"/>
        </dgm:presLayoutVars>
      </dgm:prSet>
      <dgm:spPr/>
    </dgm:pt>
    <dgm:pt modelId="{0A7B91B5-AFE9-426C-A139-50C7E747D679}" type="pres">
      <dgm:prSet presAssocID="{334E2725-9DD4-4F98-B5E9-42A8A0BD8D39}" presName="negativeSpace" presStyleCnt="0"/>
      <dgm:spPr/>
    </dgm:pt>
    <dgm:pt modelId="{43E5D13B-1BDA-4503-AF26-2974B50C59E4}" type="pres">
      <dgm:prSet presAssocID="{334E2725-9DD4-4F98-B5E9-42A8A0BD8D39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accent5">
              <a:lumMod val="60000"/>
              <a:lumOff val="40000"/>
            </a:schemeClr>
          </a:solidFill>
        </a:ln>
      </dgm:spPr>
    </dgm:pt>
    <dgm:pt modelId="{C98253B0-2E63-46E8-A9C1-55179F1A9234}" type="pres">
      <dgm:prSet presAssocID="{DDA66DC4-4B92-4172-B793-876C13B9CBFE}" presName="spaceBetweenRectangles" presStyleCnt="0"/>
      <dgm:spPr/>
    </dgm:pt>
    <dgm:pt modelId="{9506E32A-04FD-483C-8E6B-A3AA141F44B0}" type="pres">
      <dgm:prSet presAssocID="{9D1FD5AA-D285-4EEF-BCB4-5FAE89E6C883}" presName="parentLin" presStyleCnt="0"/>
      <dgm:spPr/>
    </dgm:pt>
    <dgm:pt modelId="{07BCF2C3-1F19-42C2-A814-311981BE1560}" type="pres">
      <dgm:prSet presAssocID="{9D1FD5AA-D285-4EEF-BCB4-5FAE89E6C883}" presName="parentLeftMargin" presStyleLbl="node1" presStyleIdx="1" presStyleCnt="3"/>
      <dgm:spPr/>
    </dgm:pt>
    <dgm:pt modelId="{5124B583-E257-453C-8E3C-0DC9551B2096}" type="pres">
      <dgm:prSet presAssocID="{9D1FD5AA-D285-4EEF-BCB4-5FAE89E6C883}" presName="parentText" presStyleLbl="node1" presStyleIdx="2" presStyleCnt="3" custScaleX="138879">
        <dgm:presLayoutVars>
          <dgm:chMax val="0"/>
          <dgm:bulletEnabled val="1"/>
        </dgm:presLayoutVars>
      </dgm:prSet>
      <dgm:spPr/>
    </dgm:pt>
    <dgm:pt modelId="{446369AA-5021-4146-9BA5-CFCB16F0C709}" type="pres">
      <dgm:prSet presAssocID="{9D1FD5AA-D285-4EEF-BCB4-5FAE89E6C883}" presName="negativeSpace" presStyleCnt="0"/>
      <dgm:spPr/>
    </dgm:pt>
    <dgm:pt modelId="{EC926085-E656-4AE9-90AE-E26B00BB0A03}" type="pres">
      <dgm:prSet presAssocID="{9D1FD5AA-D285-4EEF-BCB4-5FAE89E6C883}" presName="childText" presStyleLbl="conFgAcc1" presStyleIdx="2" presStyleCnt="3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</dgm:ptLst>
  <dgm:cxnLst>
    <dgm:cxn modelId="{ADEF2400-B6A4-4D82-A43F-ACE228EACD41}" type="presOf" srcId="{3A766D9C-DABA-4F2E-A876-B65D17515022}" destId="{D4B853DD-2A01-49FB-AC7A-532F6FDEB53E}" srcOrd="1" destOrd="0" presId="urn:microsoft.com/office/officeart/2005/8/layout/list1"/>
    <dgm:cxn modelId="{0531A91D-8823-497F-AAEE-67379D591A7D}" type="presOf" srcId="{9D1FD5AA-D285-4EEF-BCB4-5FAE89E6C883}" destId="{07BCF2C3-1F19-42C2-A814-311981BE1560}" srcOrd="0" destOrd="0" presId="urn:microsoft.com/office/officeart/2005/8/layout/list1"/>
    <dgm:cxn modelId="{50840864-614A-4490-8B02-12D998BE87D0}" type="presOf" srcId="{334E2725-9DD4-4F98-B5E9-42A8A0BD8D39}" destId="{B936F57A-C95A-4BDA-B206-73174A8A6C7F}" srcOrd="0" destOrd="0" presId="urn:microsoft.com/office/officeart/2005/8/layout/list1"/>
    <dgm:cxn modelId="{A44E9B4F-AB2F-438E-8357-43EC7B1DF3EF}" type="presOf" srcId="{334E2725-9DD4-4F98-B5E9-42A8A0BD8D39}" destId="{6623EC4D-33D7-4D75-BC1C-3B52E99E6B18}" srcOrd="1" destOrd="0" presId="urn:microsoft.com/office/officeart/2005/8/layout/list1"/>
    <dgm:cxn modelId="{2D59BC52-540C-4347-9969-A3F03BE441A6}" srcId="{2A3B364F-9AB2-4925-AC8D-6C2E70B8D47F}" destId="{3A766D9C-DABA-4F2E-A876-B65D17515022}" srcOrd="0" destOrd="0" parTransId="{B03F4C87-0072-43AC-84BA-6EB0793D2AE8}" sibTransId="{98923504-D176-4AD1-8260-2ACEB3DEB1F8}"/>
    <dgm:cxn modelId="{A1235A76-6AA0-4DF5-9FFD-952FE3560B45}" type="presOf" srcId="{9D1FD5AA-D285-4EEF-BCB4-5FAE89E6C883}" destId="{5124B583-E257-453C-8E3C-0DC9551B2096}" srcOrd="1" destOrd="0" presId="urn:microsoft.com/office/officeart/2005/8/layout/list1"/>
    <dgm:cxn modelId="{BC4B657A-F5CF-47CB-AE17-2C88C52B6938}" srcId="{2A3B364F-9AB2-4925-AC8D-6C2E70B8D47F}" destId="{9D1FD5AA-D285-4EEF-BCB4-5FAE89E6C883}" srcOrd="2" destOrd="0" parTransId="{42ADC73A-BBD5-46C3-8D94-8E41F017E474}" sibTransId="{03C1776F-5A06-40E3-8601-66AFD2293BB4}"/>
    <dgm:cxn modelId="{FA064680-AF02-4B97-AF2B-9B93106AADBC}" type="presOf" srcId="{3A766D9C-DABA-4F2E-A876-B65D17515022}" destId="{EF493C94-9190-44D0-AB52-C0E9474FB906}" srcOrd="0" destOrd="0" presId="urn:microsoft.com/office/officeart/2005/8/layout/list1"/>
    <dgm:cxn modelId="{CE3377DA-2117-4B21-928F-BBDCADAA2463}" srcId="{2A3B364F-9AB2-4925-AC8D-6C2E70B8D47F}" destId="{334E2725-9DD4-4F98-B5E9-42A8A0BD8D39}" srcOrd="1" destOrd="0" parTransId="{3445B6E8-2CEA-4FCF-83AF-2E1A41C84CC1}" sibTransId="{DDA66DC4-4B92-4172-B793-876C13B9CBFE}"/>
    <dgm:cxn modelId="{E3E162FB-434F-49CF-81E3-41DA78C14093}" type="presOf" srcId="{2A3B364F-9AB2-4925-AC8D-6C2E70B8D47F}" destId="{5F118BB3-406A-4B41-88F5-C3FD8322D860}" srcOrd="0" destOrd="0" presId="urn:microsoft.com/office/officeart/2005/8/layout/list1"/>
    <dgm:cxn modelId="{9FADF7EF-0A47-4B44-9667-A2087C510556}" type="presParOf" srcId="{5F118BB3-406A-4B41-88F5-C3FD8322D860}" destId="{7355BCCB-5A6B-4E0E-BD56-849933589F5A}" srcOrd="0" destOrd="0" presId="urn:microsoft.com/office/officeart/2005/8/layout/list1"/>
    <dgm:cxn modelId="{C822B1DF-E38A-499F-87C7-F931DCEC9270}" type="presParOf" srcId="{7355BCCB-5A6B-4E0E-BD56-849933589F5A}" destId="{EF493C94-9190-44D0-AB52-C0E9474FB906}" srcOrd="0" destOrd="0" presId="urn:microsoft.com/office/officeart/2005/8/layout/list1"/>
    <dgm:cxn modelId="{9EA5D1F0-6F0C-4096-BF36-D8AB4D0AAE1A}" type="presParOf" srcId="{7355BCCB-5A6B-4E0E-BD56-849933589F5A}" destId="{D4B853DD-2A01-49FB-AC7A-532F6FDEB53E}" srcOrd="1" destOrd="0" presId="urn:microsoft.com/office/officeart/2005/8/layout/list1"/>
    <dgm:cxn modelId="{4EF7CFCD-0126-4CFD-8615-2DC3708DA5B9}" type="presParOf" srcId="{5F118BB3-406A-4B41-88F5-C3FD8322D860}" destId="{6EBB0458-FCBD-41D1-958D-D6FBB5A69308}" srcOrd="1" destOrd="0" presId="urn:microsoft.com/office/officeart/2005/8/layout/list1"/>
    <dgm:cxn modelId="{A7099A95-6C36-4895-95E7-956A677986EC}" type="presParOf" srcId="{5F118BB3-406A-4B41-88F5-C3FD8322D860}" destId="{81A1B69F-3A5A-4BE2-87CB-00009C6E473F}" srcOrd="2" destOrd="0" presId="urn:microsoft.com/office/officeart/2005/8/layout/list1"/>
    <dgm:cxn modelId="{67F89C47-2FD0-42E8-884C-D20626B78F6D}" type="presParOf" srcId="{5F118BB3-406A-4B41-88F5-C3FD8322D860}" destId="{E74DFE74-E744-4532-BAB4-2B2A1CD2F843}" srcOrd="3" destOrd="0" presId="urn:microsoft.com/office/officeart/2005/8/layout/list1"/>
    <dgm:cxn modelId="{167165B7-C4B4-4B8C-B4F7-06B7C8C4877B}" type="presParOf" srcId="{5F118BB3-406A-4B41-88F5-C3FD8322D860}" destId="{A26F4EAE-6377-4BDF-854F-3010D7200F5F}" srcOrd="4" destOrd="0" presId="urn:microsoft.com/office/officeart/2005/8/layout/list1"/>
    <dgm:cxn modelId="{EC3F9622-444C-436A-8427-DF6131C8BB82}" type="presParOf" srcId="{A26F4EAE-6377-4BDF-854F-3010D7200F5F}" destId="{B936F57A-C95A-4BDA-B206-73174A8A6C7F}" srcOrd="0" destOrd="0" presId="urn:microsoft.com/office/officeart/2005/8/layout/list1"/>
    <dgm:cxn modelId="{5900B08A-B9CB-4A13-AB0C-A21DD769E9D6}" type="presParOf" srcId="{A26F4EAE-6377-4BDF-854F-3010D7200F5F}" destId="{6623EC4D-33D7-4D75-BC1C-3B52E99E6B18}" srcOrd="1" destOrd="0" presId="urn:microsoft.com/office/officeart/2005/8/layout/list1"/>
    <dgm:cxn modelId="{40C8ADA1-5E22-4D23-894F-7AA6098BABF7}" type="presParOf" srcId="{5F118BB3-406A-4B41-88F5-C3FD8322D860}" destId="{0A7B91B5-AFE9-426C-A139-50C7E747D679}" srcOrd="5" destOrd="0" presId="urn:microsoft.com/office/officeart/2005/8/layout/list1"/>
    <dgm:cxn modelId="{B42D2426-86C4-4683-A415-92B317471140}" type="presParOf" srcId="{5F118BB3-406A-4B41-88F5-C3FD8322D860}" destId="{43E5D13B-1BDA-4503-AF26-2974B50C59E4}" srcOrd="6" destOrd="0" presId="urn:microsoft.com/office/officeart/2005/8/layout/list1"/>
    <dgm:cxn modelId="{56849620-BDF0-4C8E-9D6A-31BF86CFE4DD}" type="presParOf" srcId="{5F118BB3-406A-4B41-88F5-C3FD8322D860}" destId="{C98253B0-2E63-46E8-A9C1-55179F1A9234}" srcOrd="7" destOrd="0" presId="urn:microsoft.com/office/officeart/2005/8/layout/list1"/>
    <dgm:cxn modelId="{58780742-6D69-439B-BBA7-DFBE8712AE9B}" type="presParOf" srcId="{5F118BB3-406A-4B41-88F5-C3FD8322D860}" destId="{9506E32A-04FD-483C-8E6B-A3AA141F44B0}" srcOrd="8" destOrd="0" presId="urn:microsoft.com/office/officeart/2005/8/layout/list1"/>
    <dgm:cxn modelId="{8949344D-D29F-4BCC-B4BF-154BF8E5C829}" type="presParOf" srcId="{9506E32A-04FD-483C-8E6B-A3AA141F44B0}" destId="{07BCF2C3-1F19-42C2-A814-311981BE1560}" srcOrd="0" destOrd="0" presId="urn:microsoft.com/office/officeart/2005/8/layout/list1"/>
    <dgm:cxn modelId="{291757B3-A978-47E7-B429-F6EB0893CEED}" type="presParOf" srcId="{9506E32A-04FD-483C-8E6B-A3AA141F44B0}" destId="{5124B583-E257-453C-8E3C-0DC9551B2096}" srcOrd="1" destOrd="0" presId="urn:microsoft.com/office/officeart/2005/8/layout/list1"/>
    <dgm:cxn modelId="{B491E3D7-87CC-475E-80C4-F8378949A603}" type="presParOf" srcId="{5F118BB3-406A-4B41-88F5-C3FD8322D860}" destId="{446369AA-5021-4146-9BA5-CFCB16F0C709}" srcOrd="9" destOrd="0" presId="urn:microsoft.com/office/officeart/2005/8/layout/list1"/>
    <dgm:cxn modelId="{D747D868-0BB8-45FC-8A41-DB6174046A37}" type="presParOf" srcId="{5F118BB3-406A-4B41-88F5-C3FD8322D860}" destId="{EC926085-E656-4AE9-90AE-E26B00BB0A03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4AA3944-CE5D-4797-9078-FABE8DDF6A70}" type="doc">
      <dgm:prSet loTypeId="urn:microsoft.com/office/officeart/2005/8/layout/list1" loCatId="list" qsTypeId="urn:microsoft.com/office/officeart/2005/8/quickstyle/simple1#2" qsCatId="simple" csTypeId="urn:microsoft.com/office/officeart/2005/8/colors/colorful5#1" csCatId="colorful" phldr="1"/>
      <dgm:spPr/>
      <dgm:t>
        <a:bodyPr/>
        <a:lstStyle/>
        <a:p>
          <a:endParaRPr lang="fr-CH"/>
        </a:p>
      </dgm:t>
    </dgm:pt>
    <dgm:pt modelId="{44C4C1AE-EC38-44DD-B596-5250B50E01C7}">
      <dgm:prSet phldrT="[Texte]" custT="1"/>
      <dgm:spPr/>
      <dgm:t>
        <a:bodyPr/>
        <a:lstStyle/>
        <a:p>
          <a:r>
            <a:rPr lang="de-CH" sz="1800" dirty="0">
              <a:solidFill>
                <a:schemeClr val="tx1"/>
              </a:solidFill>
              <a:latin typeface="+mj-lt"/>
            </a:rPr>
            <a:t>Situation </a:t>
          </a:r>
          <a:r>
            <a:rPr lang="de-CH" sz="1800" dirty="0" err="1">
              <a:solidFill>
                <a:schemeClr val="tx1"/>
              </a:solidFill>
              <a:latin typeface="+mj-lt"/>
            </a:rPr>
            <a:t>d’urgence</a:t>
          </a:r>
          <a:r>
            <a:rPr lang="de-CH" sz="1800" dirty="0">
              <a:solidFill>
                <a:schemeClr val="tx1"/>
              </a:solidFill>
              <a:latin typeface="+mj-lt"/>
            </a:rPr>
            <a:t> </a:t>
          </a:r>
          <a:r>
            <a:rPr lang="de-CH" sz="1800" dirty="0" err="1">
              <a:solidFill>
                <a:schemeClr val="tx1"/>
              </a:solidFill>
              <a:latin typeface="+mj-lt"/>
            </a:rPr>
            <a:t>pédiatrique</a:t>
          </a:r>
          <a:endParaRPr lang="fr-CH" sz="1800" dirty="0">
            <a:solidFill>
              <a:schemeClr val="tx1"/>
            </a:solidFill>
            <a:latin typeface="+mj-lt"/>
          </a:endParaRPr>
        </a:p>
      </dgm:t>
    </dgm:pt>
    <dgm:pt modelId="{83A22144-E11C-4CB3-A207-B7E61BEB2374}" type="parTrans" cxnId="{6392AB66-F777-453C-8F71-2536EC4E7DBB}">
      <dgm:prSet/>
      <dgm:spPr/>
      <dgm:t>
        <a:bodyPr/>
        <a:lstStyle/>
        <a:p>
          <a:endParaRPr lang="fr-CH"/>
        </a:p>
      </dgm:t>
    </dgm:pt>
    <dgm:pt modelId="{1580AE1D-A336-4211-822E-755F9DC3CBC9}" type="sibTrans" cxnId="{6392AB66-F777-453C-8F71-2536EC4E7DBB}">
      <dgm:prSet/>
      <dgm:spPr/>
      <dgm:t>
        <a:bodyPr/>
        <a:lstStyle/>
        <a:p>
          <a:endParaRPr lang="fr-CH"/>
        </a:p>
      </dgm:t>
    </dgm:pt>
    <dgm:pt modelId="{1C2E9F3B-7548-49F5-995E-BCA60BA6F45F}">
      <dgm:prSet phldrT="[Texte]" custT="1"/>
      <dgm:spPr/>
      <dgm:t>
        <a:bodyPr/>
        <a:lstStyle/>
        <a:p>
          <a:r>
            <a:rPr lang="fr-CH" sz="1800" dirty="0">
              <a:solidFill>
                <a:schemeClr val="tx1"/>
              </a:solidFill>
              <a:latin typeface="+mj-lt"/>
            </a:rPr>
            <a:t>Maladies et traumatologies pédiatriques</a:t>
          </a:r>
        </a:p>
      </dgm:t>
    </dgm:pt>
    <dgm:pt modelId="{3B2C5219-5019-4954-A1F5-0DCE079E3BD7}" type="parTrans" cxnId="{3E90DF0B-8F7C-45DE-9277-507FF75E696D}">
      <dgm:prSet/>
      <dgm:spPr/>
      <dgm:t>
        <a:bodyPr/>
        <a:lstStyle/>
        <a:p>
          <a:endParaRPr lang="fr-CH"/>
        </a:p>
      </dgm:t>
    </dgm:pt>
    <dgm:pt modelId="{371F942A-C36B-46A9-A7A0-220DF3EABAFE}" type="sibTrans" cxnId="{3E90DF0B-8F7C-45DE-9277-507FF75E696D}">
      <dgm:prSet/>
      <dgm:spPr/>
      <dgm:t>
        <a:bodyPr/>
        <a:lstStyle/>
        <a:p>
          <a:endParaRPr lang="fr-CH"/>
        </a:p>
      </dgm:t>
    </dgm:pt>
    <dgm:pt modelId="{18320D51-4FDF-4B98-B2DF-0D8187F09301}">
      <dgm:prSet phldrT="[Texte]" custT="1"/>
      <dgm:spPr/>
      <dgm:t>
        <a:bodyPr/>
        <a:lstStyle/>
        <a:p>
          <a:r>
            <a:rPr lang="de-CH" sz="1800" dirty="0">
              <a:solidFill>
                <a:schemeClr val="tx1"/>
              </a:solidFill>
              <a:latin typeface="+mj-lt"/>
            </a:rPr>
            <a:t>Position </a:t>
          </a:r>
          <a:r>
            <a:rPr lang="de-CH" sz="1800" dirty="0" err="1">
              <a:solidFill>
                <a:schemeClr val="tx1"/>
              </a:solidFill>
              <a:latin typeface="+mj-lt"/>
            </a:rPr>
            <a:t>latérale</a:t>
          </a:r>
          <a:r>
            <a:rPr lang="de-CH" sz="1800" dirty="0">
              <a:solidFill>
                <a:schemeClr val="tx1"/>
              </a:solidFill>
              <a:latin typeface="+mj-lt"/>
            </a:rPr>
            <a:t> de </a:t>
          </a:r>
          <a:r>
            <a:rPr lang="de-CH" sz="1800" dirty="0" err="1">
              <a:solidFill>
                <a:schemeClr val="tx1"/>
              </a:solidFill>
              <a:latin typeface="+mj-lt"/>
            </a:rPr>
            <a:t>sécurité</a:t>
          </a:r>
          <a:endParaRPr lang="fr-CH" sz="1800" dirty="0">
            <a:solidFill>
              <a:schemeClr val="tx1"/>
            </a:solidFill>
            <a:latin typeface="+mj-lt"/>
          </a:endParaRPr>
        </a:p>
      </dgm:t>
    </dgm:pt>
    <dgm:pt modelId="{EB27B0C5-6736-40DB-8F00-F76F6ED8F6C3}" type="parTrans" cxnId="{CB0FBDB9-C6B0-436F-9D41-DABA5669BBF7}">
      <dgm:prSet/>
      <dgm:spPr/>
      <dgm:t>
        <a:bodyPr/>
        <a:lstStyle/>
        <a:p>
          <a:endParaRPr lang="fr-CH"/>
        </a:p>
      </dgm:t>
    </dgm:pt>
    <dgm:pt modelId="{762E2771-AF38-4E66-BB30-F53CDC416126}" type="sibTrans" cxnId="{CB0FBDB9-C6B0-436F-9D41-DABA5669BBF7}">
      <dgm:prSet/>
      <dgm:spPr/>
      <dgm:t>
        <a:bodyPr/>
        <a:lstStyle/>
        <a:p>
          <a:endParaRPr lang="fr-CH"/>
        </a:p>
      </dgm:t>
    </dgm:pt>
    <dgm:pt modelId="{F7660107-B28D-4543-9195-A46C209FAAD3}">
      <dgm:prSet custT="1"/>
      <dgm:spPr>
        <a:solidFill>
          <a:srgbClr val="C00000"/>
        </a:solidFill>
      </dgm:spPr>
      <dgm:t>
        <a:bodyPr/>
        <a:lstStyle/>
        <a:p>
          <a:r>
            <a:rPr lang="fr-CH" sz="1800" dirty="0">
              <a:solidFill>
                <a:schemeClr val="tx1"/>
              </a:solidFill>
              <a:latin typeface="+mj-lt"/>
            </a:rPr>
            <a:t>Chaîne de survie pédiatrique</a:t>
          </a:r>
        </a:p>
      </dgm:t>
    </dgm:pt>
    <dgm:pt modelId="{1161D3D0-59EF-4671-B372-A4798CF49902}" type="parTrans" cxnId="{76B110D3-C4C2-428E-9F59-5F3352079ECA}">
      <dgm:prSet/>
      <dgm:spPr/>
      <dgm:t>
        <a:bodyPr/>
        <a:lstStyle/>
        <a:p>
          <a:endParaRPr lang="fr-CH"/>
        </a:p>
      </dgm:t>
    </dgm:pt>
    <dgm:pt modelId="{5B937A11-D77D-4DD3-A172-4C989DB25769}" type="sibTrans" cxnId="{76B110D3-C4C2-428E-9F59-5F3352079ECA}">
      <dgm:prSet/>
      <dgm:spPr/>
      <dgm:t>
        <a:bodyPr/>
        <a:lstStyle/>
        <a:p>
          <a:endParaRPr lang="fr-CH"/>
        </a:p>
      </dgm:t>
    </dgm:pt>
    <dgm:pt modelId="{5B702E65-0BA9-478D-8333-BBFAEF5A59B4}">
      <dgm:prSet custT="1"/>
      <dgm:spPr>
        <a:solidFill>
          <a:srgbClr val="AE3A3A"/>
        </a:solidFill>
      </dgm:spPr>
      <dgm:t>
        <a:bodyPr/>
        <a:lstStyle/>
        <a:p>
          <a:r>
            <a:rPr lang="fr-CH" sz="1800" dirty="0">
              <a:solidFill>
                <a:schemeClr val="tx1"/>
              </a:solidFill>
              <a:latin typeface="+mj-lt"/>
            </a:rPr>
            <a:t>Désobstruction voies aériennes supérieures</a:t>
          </a:r>
        </a:p>
      </dgm:t>
    </dgm:pt>
    <dgm:pt modelId="{B88E0677-D3FD-46AF-A3CF-4D01628CB5B5}" type="parTrans" cxnId="{D94562B8-86E2-4DAC-9D41-D285D4545572}">
      <dgm:prSet/>
      <dgm:spPr/>
      <dgm:t>
        <a:bodyPr/>
        <a:lstStyle/>
        <a:p>
          <a:endParaRPr lang="fr-CH"/>
        </a:p>
      </dgm:t>
    </dgm:pt>
    <dgm:pt modelId="{6860E9F1-12B9-4637-82E8-7C0955FABF2D}" type="sibTrans" cxnId="{D94562B8-86E2-4DAC-9D41-D285D4545572}">
      <dgm:prSet/>
      <dgm:spPr/>
      <dgm:t>
        <a:bodyPr/>
        <a:lstStyle/>
        <a:p>
          <a:endParaRPr lang="fr-CH"/>
        </a:p>
      </dgm:t>
    </dgm:pt>
    <dgm:pt modelId="{BA11FEBE-95A8-45E9-B115-57766BA10D80}">
      <dgm:prSet custT="1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de-CH" sz="1800" dirty="0" err="1">
              <a:solidFill>
                <a:schemeClr val="tx1"/>
              </a:solidFill>
              <a:latin typeface="+mj-lt"/>
            </a:rPr>
            <a:t>Réanimation</a:t>
          </a:r>
          <a:r>
            <a:rPr lang="de-CH" sz="1800" dirty="0">
              <a:solidFill>
                <a:schemeClr val="tx1"/>
              </a:solidFill>
              <a:latin typeface="+mj-lt"/>
            </a:rPr>
            <a:t> </a:t>
          </a:r>
          <a:r>
            <a:rPr lang="de-CH" sz="1800" dirty="0" err="1">
              <a:solidFill>
                <a:schemeClr val="tx1"/>
              </a:solidFill>
              <a:latin typeface="+mj-lt"/>
            </a:rPr>
            <a:t>pédiatrique</a:t>
          </a:r>
          <a:endParaRPr lang="fr-CH" sz="1800" dirty="0">
            <a:solidFill>
              <a:schemeClr val="tx1"/>
            </a:solidFill>
            <a:latin typeface="+mj-lt"/>
          </a:endParaRPr>
        </a:p>
      </dgm:t>
    </dgm:pt>
    <dgm:pt modelId="{D42CC8D4-4C04-4E2A-9699-3762881F1B50}" type="parTrans" cxnId="{1AFD91D1-71E6-43C9-99BC-4A94CECF523A}">
      <dgm:prSet/>
      <dgm:spPr/>
      <dgm:t>
        <a:bodyPr/>
        <a:lstStyle/>
        <a:p>
          <a:endParaRPr lang="fr-CH"/>
        </a:p>
      </dgm:t>
    </dgm:pt>
    <dgm:pt modelId="{664C7A65-682D-40A3-B8C0-9819D1A51F2D}" type="sibTrans" cxnId="{1AFD91D1-71E6-43C9-99BC-4A94CECF523A}">
      <dgm:prSet/>
      <dgm:spPr/>
      <dgm:t>
        <a:bodyPr/>
        <a:lstStyle/>
        <a:p>
          <a:endParaRPr lang="fr-CH"/>
        </a:p>
      </dgm:t>
    </dgm:pt>
    <dgm:pt modelId="{8631329E-70F5-4D86-864B-37503A1BF67A}">
      <dgm:prSet/>
      <dgm:spPr/>
      <dgm:t>
        <a:bodyPr/>
        <a:lstStyle/>
        <a:p>
          <a:endParaRPr lang="fr-CH" dirty="0"/>
        </a:p>
      </dgm:t>
    </dgm:pt>
    <dgm:pt modelId="{8532E9EA-36DA-41FF-8E6E-8793C104A137}" type="parTrans" cxnId="{90EC1698-99EF-41E9-9815-ACDC8889774A}">
      <dgm:prSet/>
      <dgm:spPr/>
      <dgm:t>
        <a:bodyPr/>
        <a:lstStyle/>
        <a:p>
          <a:endParaRPr lang="fr-CH"/>
        </a:p>
      </dgm:t>
    </dgm:pt>
    <dgm:pt modelId="{5DAD0F5B-AFA1-4D2E-9705-DE050E0E1F7B}" type="sibTrans" cxnId="{90EC1698-99EF-41E9-9815-ACDC8889774A}">
      <dgm:prSet/>
      <dgm:spPr/>
      <dgm:t>
        <a:bodyPr/>
        <a:lstStyle/>
        <a:p>
          <a:endParaRPr lang="fr-CH"/>
        </a:p>
      </dgm:t>
    </dgm:pt>
    <dgm:pt modelId="{C6B815CD-D473-4E31-BAFB-3013ADA997E4}">
      <dgm:prSet/>
      <dgm:spPr/>
      <dgm:t>
        <a:bodyPr/>
        <a:lstStyle/>
        <a:p>
          <a:endParaRPr lang="fr-CH" dirty="0"/>
        </a:p>
      </dgm:t>
    </dgm:pt>
    <dgm:pt modelId="{D8C52C92-5808-4887-B0F4-DDAC4F87BA80}" type="parTrans" cxnId="{B81D3B54-678E-45FB-A028-0F00B51B75B0}">
      <dgm:prSet/>
      <dgm:spPr/>
      <dgm:t>
        <a:bodyPr/>
        <a:lstStyle/>
        <a:p>
          <a:endParaRPr lang="fr-CH"/>
        </a:p>
      </dgm:t>
    </dgm:pt>
    <dgm:pt modelId="{A9F84CC6-C166-4107-8ED3-BCC9CEE3DD0E}" type="sibTrans" cxnId="{B81D3B54-678E-45FB-A028-0F00B51B75B0}">
      <dgm:prSet/>
      <dgm:spPr/>
      <dgm:t>
        <a:bodyPr/>
        <a:lstStyle/>
        <a:p>
          <a:endParaRPr lang="fr-CH"/>
        </a:p>
      </dgm:t>
    </dgm:pt>
    <dgm:pt modelId="{6B5310AB-A617-48C0-9356-E935606A89CC}" type="pres">
      <dgm:prSet presAssocID="{F4AA3944-CE5D-4797-9078-FABE8DDF6A70}" presName="linear" presStyleCnt="0">
        <dgm:presLayoutVars>
          <dgm:dir/>
          <dgm:animLvl val="lvl"/>
          <dgm:resizeHandles val="exact"/>
        </dgm:presLayoutVars>
      </dgm:prSet>
      <dgm:spPr/>
    </dgm:pt>
    <dgm:pt modelId="{E4423277-C0EF-4FD9-B660-E5B2FF977C6E}" type="pres">
      <dgm:prSet presAssocID="{44C4C1AE-EC38-44DD-B596-5250B50E01C7}" presName="parentLin" presStyleCnt="0"/>
      <dgm:spPr/>
    </dgm:pt>
    <dgm:pt modelId="{37565B9F-3581-492D-B933-9A0E08CAE586}" type="pres">
      <dgm:prSet presAssocID="{44C4C1AE-EC38-44DD-B596-5250B50E01C7}" presName="parentLeftMargin" presStyleLbl="node1" presStyleIdx="0" presStyleCnt="6"/>
      <dgm:spPr/>
    </dgm:pt>
    <dgm:pt modelId="{7388E2BA-2EC4-4138-A6ED-967C2CA4C85E}" type="pres">
      <dgm:prSet presAssocID="{44C4C1AE-EC38-44DD-B596-5250B50E01C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29911BBE-4A05-44CC-BD22-D27DE260798F}" type="pres">
      <dgm:prSet presAssocID="{44C4C1AE-EC38-44DD-B596-5250B50E01C7}" presName="negativeSpace" presStyleCnt="0"/>
      <dgm:spPr/>
    </dgm:pt>
    <dgm:pt modelId="{003C0CA6-4C1E-42E9-9566-BA2C0E24CB32}" type="pres">
      <dgm:prSet presAssocID="{44C4C1AE-EC38-44DD-B596-5250B50E01C7}" presName="childText" presStyleLbl="conFgAcc1" presStyleIdx="0" presStyleCnt="6">
        <dgm:presLayoutVars>
          <dgm:bulletEnabled val="1"/>
        </dgm:presLayoutVars>
      </dgm:prSet>
      <dgm:spPr/>
    </dgm:pt>
    <dgm:pt modelId="{B41D3EF2-92BF-49A4-8841-998CEE068D1D}" type="pres">
      <dgm:prSet presAssocID="{1580AE1D-A336-4211-822E-755F9DC3CBC9}" presName="spaceBetweenRectangles" presStyleCnt="0"/>
      <dgm:spPr/>
    </dgm:pt>
    <dgm:pt modelId="{0A771426-90B7-44ED-BDBE-376265433E8A}" type="pres">
      <dgm:prSet presAssocID="{F7660107-B28D-4543-9195-A46C209FAAD3}" presName="parentLin" presStyleCnt="0"/>
      <dgm:spPr/>
    </dgm:pt>
    <dgm:pt modelId="{6830104A-9899-42AB-B4D6-5C18C3952095}" type="pres">
      <dgm:prSet presAssocID="{F7660107-B28D-4543-9195-A46C209FAAD3}" presName="parentLeftMargin" presStyleLbl="node1" presStyleIdx="0" presStyleCnt="6"/>
      <dgm:spPr/>
    </dgm:pt>
    <dgm:pt modelId="{D9FE2EB1-A880-4E36-913A-D9719836A52C}" type="pres">
      <dgm:prSet presAssocID="{F7660107-B28D-4543-9195-A46C209FAAD3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F57A0EFC-4E0D-4CA3-A9E7-4D82F2FF41A7}" type="pres">
      <dgm:prSet presAssocID="{F7660107-B28D-4543-9195-A46C209FAAD3}" presName="negativeSpace" presStyleCnt="0"/>
      <dgm:spPr/>
    </dgm:pt>
    <dgm:pt modelId="{06C5E0F3-AF5F-415E-B02D-9A74E6806F6A}" type="pres">
      <dgm:prSet presAssocID="{F7660107-B28D-4543-9195-A46C209FAAD3}" presName="childText" presStyleLbl="conFgAcc1" presStyleIdx="1" presStyleCnt="6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  <dgm:pt modelId="{6EB4D8A1-0C4F-4985-A730-C8F0234361FD}" type="pres">
      <dgm:prSet presAssocID="{5B937A11-D77D-4DD3-A172-4C989DB25769}" presName="spaceBetweenRectangles" presStyleCnt="0"/>
      <dgm:spPr/>
    </dgm:pt>
    <dgm:pt modelId="{E2BD0047-6072-4EF3-B696-8E4B5AC035CA}" type="pres">
      <dgm:prSet presAssocID="{1C2E9F3B-7548-49F5-995E-BCA60BA6F45F}" presName="parentLin" presStyleCnt="0"/>
      <dgm:spPr/>
    </dgm:pt>
    <dgm:pt modelId="{103C65E5-8116-4104-81AB-26A0FFDAB768}" type="pres">
      <dgm:prSet presAssocID="{1C2E9F3B-7548-49F5-995E-BCA60BA6F45F}" presName="parentLeftMargin" presStyleLbl="node1" presStyleIdx="1" presStyleCnt="6"/>
      <dgm:spPr/>
    </dgm:pt>
    <dgm:pt modelId="{A2848166-C93F-4A51-8716-9609F1882E03}" type="pres">
      <dgm:prSet presAssocID="{1C2E9F3B-7548-49F5-995E-BCA60BA6F45F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78AD6DCE-636C-4476-A7CA-4C5D79DAF601}" type="pres">
      <dgm:prSet presAssocID="{1C2E9F3B-7548-49F5-995E-BCA60BA6F45F}" presName="negativeSpace" presStyleCnt="0"/>
      <dgm:spPr/>
    </dgm:pt>
    <dgm:pt modelId="{D6AF7724-A417-4498-8EAA-5189B295E54B}" type="pres">
      <dgm:prSet presAssocID="{1C2E9F3B-7548-49F5-995E-BCA60BA6F45F}" presName="childText" presStyleLbl="conFgAcc1" presStyleIdx="2" presStyleCnt="6">
        <dgm:presLayoutVars>
          <dgm:bulletEnabled val="1"/>
        </dgm:presLayoutVars>
      </dgm:prSet>
      <dgm:spPr/>
    </dgm:pt>
    <dgm:pt modelId="{8F61086C-D97E-447A-AA4F-746AA98B44DC}" type="pres">
      <dgm:prSet presAssocID="{371F942A-C36B-46A9-A7A0-220DF3EABAFE}" presName="spaceBetweenRectangles" presStyleCnt="0"/>
      <dgm:spPr/>
    </dgm:pt>
    <dgm:pt modelId="{B58D9CE9-1115-459A-9396-420E4769767A}" type="pres">
      <dgm:prSet presAssocID="{18320D51-4FDF-4B98-B2DF-0D8187F09301}" presName="parentLin" presStyleCnt="0"/>
      <dgm:spPr/>
    </dgm:pt>
    <dgm:pt modelId="{BD6FC2D2-183E-4F63-87A6-09ED7DE250A2}" type="pres">
      <dgm:prSet presAssocID="{18320D51-4FDF-4B98-B2DF-0D8187F09301}" presName="parentLeftMargin" presStyleLbl="node1" presStyleIdx="2" presStyleCnt="6"/>
      <dgm:spPr/>
    </dgm:pt>
    <dgm:pt modelId="{411EB385-49D6-4060-B2F2-2C4CACAF7707}" type="pres">
      <dgm:prSet presAssocID="{18320D51-4FDF-4B98-B2DF-0D8187F09301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4D4DE154-C969-4445-B13E-CE60736961EF}" type="pres">
      <dgm:prSet presAssocID="{18320D51-4FDF-4B98-B2DF-0D8187F09301}" presName="negativeSpace" presStyleCnt="0"/>
      <dgm:spPr/>
    </dgm:pt>
    <dgm:pt modelId="{5ED50274-D691-4C50-A2C5-6CD3AB34FD06}" type="pres">
      <dgm:prSet presAssocID="{18320D51-4FDF-4B98-B2DF-0D8187F09301}" presName="childText" presStyleLbl="conFgAcc1" presStyleIdx="3" presStyleCnt="6">
        <dgm:presLayoutVars>
          <dgm:bulletEnabled val="1"/>
        </dgm:presLayoutVars>
      </dgm:prSet>
      <dgm:spPr/>
    </dgm:pt>
    <dgm:pt modelId="{EEAB4DC8-95C3-4F96-81A3-F209C265D631}" type="pres">
      <dgm:prSet presAssocID="{762E2771-AF38-4E66-BB30-F53CDC416126}" presName="spaceBetweenRectangles" presStyleCnt="0"/>
      <dgm:spPr/>
    </dgm:pt>
    <dgm:pt modelId="{2329F921-8FEB-4B5A-BDD8-7FE0822F6AB2}" type="pres">
      <dgm:prSet presAssocID="{5B702E65-0BA9-478D-8333-BBFAEF5A59B4}" presName="parentLin" presStyleCnt="0"/>
      <dgm:spPr/>
    </dgm:pt>
    <dgm:pt modelId="{5607C5EC-E870-4159-AE7B-F40687E064BB}" type="pres">
      <dgm:prSet presAssocID="{5B702E65-0BA9-478D-8333-BBFAEF5A59B4}" presName="parentLeftMargin" presStyleLbl="node1" presStyleIdx="3" presStyleCnt="6"/>
      <dgm:spPr/>
    </dgm:pt>
    <dgm:pt modelId="{8E9CBD1A-8861-472A-9B83-AD5FD2B97E09}" type="pres">
      <dgm:prSet presAssocID="{5B702E65-0BA9-478D-8333-BBFAEF5A59B4}" presName="parentText" presStyleLbl="node1" presStyleIdx="4" presStyleCnt="6">
        <dgm:presLayoutVars>
          <dgm:chMax val="0"/>
          <dgm:bulletEnabled val="1"/>
        </dgm:presLayoutVars>
      </dgm:prSet>
      <dgm:spPr/>
    </dgm:pt>
    <dgm:pt modelId="{833BC792-35CC-462C-8C9A-9BA5DC0F7FDB}" type="pres">
      <dgm:prSet presAssocID="{5B702E65-0BA9-478D-8333-BBFAEF5A59B4}" presName="negativeSpace" presStyleCnt="0"/>
      <dgm:spPr/>
    </dgm:pt>
    <dgm:pt modelId="{9CC94D68-5CB1-4CE1-A168-862F7C1A3ACF}" type="pres">
      <dgm:prSet presAssocID="{5B702E65-0BA9-478D-8333-BBFAEF5A59B4}" presName="childText" presStyleLbl="conFgAcc1" presStyleIdx="4" presStyleCnt="6">
        <dgm:presLayoutVars>
          <dgm:bulletEnabled val="1"/>
        </dgm:presLayoutVars>
      </dgm:prSet>
      <dgm:spPr>
        <a:ln>
          <a:solidFill>
            <a:srgbClr val="AE3A3A"/>
          </a:solidFill>
        </a:ln>
      </dgm:spPr>
    </dgm:pt>
    <dgm:pt modelId="{A50273CD-4BB2-43A1-8CD8-ED17403D0C27}" type="pres">
      <dgm:prSet presAssocID="{6860E9F1-12B9-4637-82E8-7C0955FABF2D}" presName="spaceBetweenRectangles" presStyleCnt="0"/>
      <dgm:spPr/>
    </dgm:pt>
    <dgm:pt modelId="{5B55B188-3615-4DC4-B142-09465566F59F}" type="pres">
      <dgm:prSet presAssocID="{BA11FEBE-95A8-45E9-B115-57766BA10D80}" presName="parentLin" presStyleCnt="0"/>
      <dgm:spPr/>
    </dgm:pt>
    <dgm:pt modelId="{BEDC2C9E-06A6-4BC5-B954-C30C34305D00}" type="pres">
      <dgm:prSet presAssocID="{BA11FEBE-95A8-45E9-B115-57766BA10D80}" presName="parentLeftMargin" presStyleLbl="node1" presStyleIdx="4" presStyleCnt="6"/>
      <dgm:spPr/>
    </dgm:pt>
    <dgm:pt modelId="{15A0864C-30DC-40D3-8BCF-FB75C255E4C8}" type="pres">
      <dgm:prSet presAssocID="{BA11FEBE-95A8-45E9-B115-57766BA10D80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E5CE7A34-FA55-4869-BE3D-185715611E16}" type="pres">
      <dgm:prSet presAssocID="{BA11FEBE-95A8-45E9-B115-57766BA10D80}" presName="negativeSpace" presStyleCnt="0"/>
      <dgm:spPr/>
    </dgm:pt>
    <dgm:pt modelId="{C1754F23-869B-4A4F-B447-27F4D0FE8E85}" type="pres">
      <dgm:prSet presAssocID="{BA11FEBE-95A8-45E9-B115-57766BA10D80}" presName="childText" presStyleLbl="conFgAcc1" presStyleIdx="5" presStyleCnt="6">
        <dgm:presLayoutVars>
          <dgm:bulletEnabled val="1"/>
        </dgm:presLayoutVars>
      </dgm:prSet>
      <dgm:spPr>
        <a:ln>
          <a:solidFill>
            <a:schemeClr val="bg1">
              <a:lumMod val="65000"/>
            </a:schemeClr>
          </a:solidFill>
        </a:ln>
      </dgm:spPr>
    </dgm:pt>
  </dgm:ptLst>
  <dgm:cxnLst>
    <dgm:cxn modelId="{4C26E001-6695-4A0D-8E5C-298842B4FED3}" type="presOf" srcId="{F7660107-B28D-4543-9195-A46C209FAAD3}" destId="{6830104A-9899-42AB-B4D6-5C18C3952095}" srcOrd="0" destOrd="0" presId="urn:microsoft.com/office/officeart/2005/8/layout/list1"/>
    <dgm:cxn modelId="{EB4F440A-9B4D-49F0-A7C2-8A41950E52B4}" type="presOf" srcId="{8631329E-70F5-4D86-864B-37503A1BF67A}" destId="{003C0CA6-4C1E-42E9-9566-BA2C0E24CB32}" srcOrd="0" destOrd="0" presId="urn:microsoft.com/office/officeart/2005/8/layout/list1"/>
    <dgm:cxn modelId="{3E90DF0B-8F7C-45DE-9277-507FF75E696D}" srcId="{F4AA3944-CE5D-4797-9078-FABE8DDF6A70}" destId="{1C2E9F3B-7548-49F5-995E-BCA60BA6F45F}" srcOrd="2" destOrd="0" parTransId="{3B2C5219-5019-4954-A1F5-0DCE079E3BD7}" sibTransId="{371F942A-C36B-46A9-A7A0-220DF3EABAFE}"/>
    <dgm:cxn modelId="{04BA932B-561E-4A58-BB4B-24ED712FDB65}" type="presOf" srcId="{1C2E9F3B-7548-49F5-995E-BCA60BA6F45F}" destId="{103C65E5-8116-4104-81AB-26A0FFDAB768}" srcOrd="0" destOrd="0" presId="urn:microsoft.com/office/officeart/2005/8/layout/list1"/>
    <dgm:cxn modelId="{FA1AE741-6207-48C8-8F95-302D533667BC}" type="presOf" srcId="{5B702E65-0BA9-478D-8333-BBFAEF5A59B4}" destId="{5607C5EC-E870-4159-AE7B-F40687E064BB}" srcOrd="0" destOrd="0" presId="urn:microsoft.com/office/officeart/2005/8/layout/list1"/>
    <dgm:cxn modelId="{4DE8F362-076B-4B23-AEEB-B42FB667158E}" type="presOf" srcId="{18320D51-4FDF-4B98-B2DF-0D8187F09301}" destId="{411EB385-49D6-4060-B2F2-2C4CACAF7707}" srcOrd="1" destOrd="0" presId="urn:microsoft.com/office/officeart/2005/8/layout/list1"/>
    <dgm:cxn modelId="{6392AB66-F777-453C-8F71-2536EC4E7DBB}" srcId="{F4AA3944-CE5D-4797-9078-FABE8DDF6A70}" destId="{44C4C1AE-EC38-44DD-B596-5250B50E01C7}" srcOrd="0" destOrd="0" parTransId="{83A22144-E11C-4CB3-A207-B7E61BEB2374}" sibTransId="{1580AE1D-A336-4211-822E-755F9DC3CBC9}"/>
    <dgm:cxn modelId="{DDD70F4B-B4EB-4D33-A062-B4416E8743C8}" type="presOf" srcId="{44C4C1AE-EC38-44DD-B596-5250B50E01C7}" destId="{7388E2BA-2EC4-4138-A6ED-967C2CA4C85E}" srcOrd="1" destOrd="0" presId="urn:microsoft.com/office/officeart/2005/8/layout/list1"/>
    <dgm:cxn modelId="{5CD01F4C-778A-4472-9F19-87BCC91ECDF4}" type="presOf" srcId="{18320D51-4FDF-4B98-B2DF-0D8187F09301}" destId="{BD6FC2D2-183E-4F63-87A6-09ED7DE250A2}" srcOrd="0" destOrd="0" presId="urn:microsoft.com/office/officeart/2005/8/layout/list1"/>
    <dgm:cxn modelId="{D893586E-AB29-4FEC-87B8-97CF6DA1D100}" type="presOf" srcId="{C6B815CD-D473-4E31-BAFB-3013ADA997E4}" destId="{5ED50274-D691-4C50-A2C5-6CD3AB34FD06}" srcOrd="0" destOrd="0" presId="urn:microsoft.com/office/officeart/2005/8/layout/list1"/>
    <dgm:cxn modelId="{B81D3B54-678E-45FB-A028-0F00B51B75B0}" srcId="{18320D51-4FDF-4B98-B2DF-0D8187F09301}" destId="{C6B815CD-D473-4E31-BAFB-3013ADA997E4}" srcOrd="0" destOrd="0" parTransId="{D8C52C92-5808-4887-B0F4-DDAC4F87BA80}" sibTransId="{A9F84CC6-C166-4107-8ED3-BCC9CEE3DD0E}"/>
    <dgm:cxn modelId="{278A4255-D55D-4D30-9633-61E84186CDBB}" type="presOf" srcId="{F7660107-B28D-4543-9195-A46C209FAAD3}" destId="{D9FE2EB1-A880-4E36-913A-D9719836A52C}" srcOrd="1" destOrd="0" presId="urn:microsoft.com/office/officeart/2005/8/layout/list1"/>
    <dgm:cxn modelId="{9D63248C-B9A6-4001-BD15-A264027C18AE}" type="presOf" srcId="{5B702E65-0BA9-478D-8333-BBFAEF5A59B4}" destId="{8E9CBD1A-8861-472A-9B83-AD5FD2B97E09}" srcOrd="1" destOrd="0" presId="urn:microsoft.com/office/officeart/2005/8/layout/list1"/>
    <dgm:cxn modelId="{B5881192-EA60-4A49-BD96-6E3929CAEAAD}" type="presOf" srcId="{BA11FEBE-95A8-45E9-B115-57766BA10D80}" destId="{BEDC2C9E-06A6-4BC5-B954-C30C34305D00}" srcOrd="0" destOrd="0" presId="urn:microsoft.com/office/officeart/2005/8/layout/list1"/>
    <dgm:cxn modelId="{90EC1698-99EF-41E9-9815-ACDC8889774A}" srcId="{44C4C1AE-EC38-44DD-B596-5250B50E01C7}" destId="{8631329E-70F5-4D86-864B-37503A1BF67A}" srcOrd="0" destOrd="0" parTransId="{8532E9EA-36DA-41FF-8E6E-8793C104A137}" sibTransId="{5DAD0F5B-AFA1-4D2E-9705-DE050E0E1F7B}"/>
    <dgm:cxn modelId="{F44E1FA8-40A3-4160-9473-DFA3AC6FD06D}" type="presOf" srcId="{F4AA3944-CE5D-4797-9078-FABE8DDF6A70}" destId="{6B5310AB-A617-48C0-9356-E935606A89CC}" srcOrd="0" destOrd="0" presId="urn:microsoft.com/office/officeart/2005/8/layout/list1"/>
    <dgm:cxn modelId="{AD3BC2A8-26B9-40C2-AE01-75733D44B903}" type="presOf" srcId="{44C4C1AE-EC38-44DD-B596-5250B50E01C7}" destId="{37565B9F-3581-492D-B933-9A0E08CAE586}" srcOrd="0" destOrd="0" presId="urn:microsoft.com/office/officeart/2005/8/layout/list1"/>
    <dgm:cxn modelId="{D94562B8-86E2-4DAC-9D41-D285D4545572}" srcId="{F4AA3944-CE5D-4797-9078-FABE8DDF6A70}" destId="{5B702E65-0BA9-478D-8333-BBFAEF5A59B4}" srcOrd="4" destOrd="0" parTransId="{B88E0677-D3FD-46AF-A3CF-4D01628CB5B5}" sibTransId="{6860E9F1-12B9-4637-82E8-7C0955FABF2D}"/>
    <dgm:cxn modelId="{CB0FBDB9-C6B0-436F-9D41-DABA5669BBF7}" srcId="{F4AA3944-CE5D-4797-9078-FABE8DDF6A70}" destId="{18320D51-4FDF-4B98-B2DF-0D8187F09301}" srcOrd="3" destOrd="0" parTransId="{EB27B0C5-6736-40DB-8F00-F76F6ED8F6C3}" sibTransId="{762E2771-AF38-4E66-BB30-F53CDC416126}"/>
    <dgm:cxn modelId="{A18888BB-9F1F-4FCC-8D9E-9C9352F76DE1}" type="presOf" srcId="{1C2E9F3B-7548-49F5-995E-BCA60BA6F45F}" destId="{A2848166-C93F-4A51-8716-9609F1882E03}" srcOrd="1" destOrd="0" presId="urn:microsoft.com/office/officeart/2005/8/layout/list1"/>
    <dgm:cxn modelId="{1AFD91D1-71E6-43C9-99BC-4A94CECF523A}" srcId="{F4AA3944-CE5D-4797-9078-FABE8DDF6A70}" destId="{BA11FEBE-95A8-45E9-B115-57766BA10D80}" srcOrd="5" destOrd="0" parTransId="{D42CC8D4-4C04-4E2A-9699-3762881F1B50}" sibTransId="{664C7A65-682D-40A3-B8C0-9819D1A51F2D}"/>
    <dgm:cxn modelId="{76B110D3-C4C2-428E-9F59-5F3352079ECA}" srcId="{F4AA3944-CE5D-4797-9078-FABE8DDF6A70}" destId="{F7660107-B28D-4543-9195-A46C209FAAD3}" srcOrd="1" destOrd="0" parTransId="{1161D3D0-59EF-4671-B372-A4798CF49902}" sibTransId="{5B937A11-D77D-4DD3-A172-4C989DB25769}"/>
    <dgm:cxn modelId="{9C0011D8-EFD3-4D8C-8A45-F8518F96C0B2}" type="presOf" srcId="{BA11FEBE-95A8-45E9-B115-57766BA10D80}" destId="{15A0864C-30DC-40D3-8BCF-FB75C255E4C8}" srcOrd="1" destOrd="0" presId="urn:microsoft.com/office/officeart/2005/8/layout/list1"/>
    <dgm:cxn modelId="{BCD0CBA3-1A2A-44BA-AC55-38D39CA9B065}" type="presParOf" srcId="{6B5310AB-A617-48C0-9356-E935606A89CC}" destId="{E4423277-C0EF-4FD9-B660-E5B2FF977C6E}" srcOrd="0" destOrd="0" presId="urn:microsoft.com/office/officeart/2005/8/layout/list1"/>
    <dgm:cxn modelId="{C87EF93D-4298-47C9-B526-87037D5CE6AD}" type="presParOf" srcId="{E4423277-C0EF-4FD9-B660-E5B2FF977C6E}" destId="{37565B9F-3581-492D-B933-9A0E08CAE586}" srcOrd="0" destOrd="0" presId="urn:microsoft.com/office/officeart/2005/8/layout/list1"/>
    <dgm:cxn modelId="{F659E5CB-1754-438C-81D3-6DC7C99C5105}" type="presParOf" srcId="{E4423277-C0EF-4FD9-B660-E5B2FF977C6E}" destId="{7388E2BA-2EC4-4138-A6ED-967C2CA4C85E}" srcOrd="1" destOrd="0" presId="urn:microsoft.com/office/officeart/2005/8/layout/list1"/>
    <dgm:cxn modelId="{381BA0AF-E88E-4EB1-A8EF-23BB766055D5}" type="presParOf" srcId="{6B5310AB-A617-48C0-9356-E935606A89CC}" destId="{29911BBE-4A05-44CC-BD22-D27DE260798F}" srcOrd="1" destOrd="0" presId="urn:microsoft.com/office/officeart/2005/8/layout/list1"/>
    <dgm:cxn modelId="{37AD8576-254C-4CD6-8990-3F138ED8B4F0}" type="presParOf" srcId="{6B5310AB-A617-48C0-9356-E935606A89CC}" destId="{003C0CA6-4C1E-42E9-9566-BA2C0E24CB32}" srcOrd="2" destOrd="0" presId="urn:microsoft.com/office/officeart/2005/8/layout/list1"/>
    <dgm:cxn modelId="{C5B6C5BF-087B-435E-87CB-1F5D69A69072}" type="presParOf" srcId="{6B5310AB-A617-48C0-9356-E935606A89CC}" destId="{B41D3EF2-92BF-49A4-8841-998CEE068D1D}" srcOrd="3" destOrd="0" presId="urn:microsoft.com/office/officeart/2005/8/layout/list1"/>
    <dgm:cxn modelId="{21189836-E821-4884-90E5-E5661037CF2A}" type="presParOf" srcId="{6B5310AB-A617-48C0-9356-E935606A89CC}" destId="{0A771426-90B7-44ED-BDBE-376265433E8A}" srcOrd="4" destOrd="0" presId="urn:microsoft.com/office/officeart/2005/8/layout/list1"/>
    <dgm:cxn modelId="{5609B571-43E6-45BD-BC8B-F8726F124AC6}" type="presParOf" srcId="{0A771426-90B7-44ED-BDBE-376265433E8A}" destId="{6830104A-9899-42AB-B4D6-5C18C3952095}" srcOrd="0" destOrd="0" presId="urn:microsoft.com/office/officeart/2005/8/layout/list1"/>
    <dgm:cxn modelId="{95E97D20-BBFE-471D-A58E-9E15AC345E53}" type="presParOf" srcId="{0A771426-90B7-44ED-BDBE-376265433E8A}" destId="{D9FE2EB1-A880-4E36-913A-D9719836A52C}" srcOrd="1" destOrd="0" presId="urn:microsoft.com/office/officeart/2005/8/layout/list1"/>
    <dgm:cxn modelId="{7923E1CF-BB21-4CB7-8585-15893119F2ED}" type="presParOf" srcId="{6B5310AB-A617-48C0-9356-E935606A89CC}" destId="{F57A0EFC-4E0D-4CA3-A9E7-4D82F2FF41A7}" srcOrd="5" destOrd="0" presId="urn:microsoft.com/office/officeart/2005/8/layout/list1"/>
    <dgm:cxn modelId="{1323299F-76B7-412D-8F92-E092288E907C}" type="presParOf" srcId="{6B5310AB-A617-48C0-9356-E935606A89CC}" destId="{06C5E0F3-AF5F-415E-B02D-9A74E6806F6A}" srcOrd="6" destOrd="0" presId="urn:microsoft.com/office/officeart/2005/8/layout/list1"/>
    <dgm:cxn modelId="{33B2CF6B-C00B-4425-AC2A-0FE4EAE3064F}" type="presParOf" srcId="{6B5310AB-A617-48C0-9356-E935606A89CC}" destId="{6EB4D8A1-0C4F-4985-A730-C8F0234361FD}" srcOrd="7" destOrd="0" presId="urn:microsoft.com/office/officeart/2005/8/layout/list1"/>
    <dgm:cxn modelId="{3DD67799-9AF6-46CF-9F1F-BC82A06351A6}" type="presParOf" srcId="{6B5310AB-A617-48C0-9356-E935606A89CC}" destId="{E2BD0047-6072-4EF3-B696-8E4B5AC035CA}" srcOrd="8" destOrd="0" presId="urn:microsoft.com/office/officeart/2005/8/layout/list1"/>
    <dgm:cxn modelId="{BB724948-4C1B-4334-83B6-B7F537476342}" type="presParOf" srcId="{E2BD0047-6072-4EF3-B696-8E4B5AC035CA}" destId="{103C65E5-8116-4104-81AB-26A0FFDAB768}" srcOrd="0" destOrd="0" presId="urn:microsoft.com/office/officeart/2005/8/layout/list1"/>
    <dgm:cxn modelId="{92168574-0E7D-4628-8FAA-2539FAA7BDCF}" type="presParOf" srcId="{E2BD0047-6072-4EF3-B696-8E4B5AC035CA}" destId="{A2848166-C93F-4A51-8716-9609F1882E03}" srcOrd="1" destOrd="0" presId="urn:microsoft.com/office/officeart/2005/8/layout/list1"/>
    <dgm:cxn modelId="{B88E0B5B-0514-41DD-A242-47AE293832E1}" type="presParOf" srcId="{6B5310AB-A617-48C0-9356-E935606A89CC}" destId="{78AD6DCE-636C-4476-A7CA-4C5D79DAF601}" srcOrd="9" destOrd="0" presId="urn:microsoft.com/office/officeart/2005/8/layout/list1"/>
    <dgm:cxn modelId="{802292F3-BB75-4ABE-82F3-60FC5229A16F}" type="presParOf" srcId="{6B5310AB-A617-48C0-9356-E935606A89CC}" destId="{D6AF7724-A417-4498-8EAA-5189B295E54B}" srcOrd="10" destOrd="0" presId="urn:microsoft.com/office/officeart/2005/8/layout/list1"/>
    <dgm:cxn modelId="{40A75EBB-44CC-49A3-B836-292645A81FAD}" type="presParOf" srcId="{6B5310AB-A617-48C0-9356-E935606A89CC}" destId="{8F61086C-D97E-447A-AA4F-746AA98B44DC}" srcOrd="11" destOrd="0" presId="urn:microsoft.com/office/officeart/2005/8/layout/list1"/>
    <dgm:cxn modelId="{51328CBE-A8C4-47D3-933F-301830D9B3B3}" type="presParOf" srcId="{6B5310AB-A617-48C0-9356-E935606A89CC}" destId="{B58D9CE9-1115-459A-9396-420E4769767A}" srcOrd="12" destOrd="0" presId="urn:microsoft.com/office/officeart/2005/8/layout/list1"/>
    <dgm:cxn modelId="{56C84816-B2D0-4EA2-94CC-2C0E20FB888D}" type="presParOf" srcId="{B58D9CE9-1115-459A-9396-420E4769767A}" destId="{BD6FC2D2-183E-4F63-87A6-09ED7DE250A2}" srcOrd="0" destOrd="0" presId="urn:microsoft.com/office/officeart/2005/8/layout/list1"/>
    <dgm:cxn modelId="{D120AE15-4830-4FF2-967E-7D9BECA95179}" type="presParOf" srcId="{B58D9CE9-1115-459A-9396-420E4769767A}" destId="{411EB385-49D6-4060-B2F2-2C4CACAF7707}" srcOrd="1" destOrd="0" presId="urn:microsoft.com/office/officeart/2005/8/layout/list1"/>
    <dgm:cxn modelId="{21DC7A67-EF6E-4A1A-9BC5-98EC36BDB502}" type="presParOf" srcId="{6B5310AB-A617-48C0-9356-E935606A89CC}" destId="{4D4DE154-C969-4445-B13E-CE60736961EF}" srcOrd="13" destOrd="0" presId="urn:microsoft.com/office/officeart/2005/8/layout/list1"/>
    <dgm:cxn modelId="{EC81F33F-DD27-4032-BEB4-402AC11E7D29}" type="presParOf" srcId="{6B5310AB-A617-48C0-9356-E935606A89CC}" destId="{5ED50274-D691-4C50-A2C5-6CD3AB34FD06}" srcOrd="14" destOrd="0" presId="urn:microsoft.com/office/officeart/2005/8/layout/list1"/>
    <dgm:cxn modelId="{80AA2F7B-93A5-42B3-95D8-34AE7FA99CB5}" type="presParOf" srcId="{6B5310AB-A617-48C0-9356-E935606A89CC}" destId="{EEAB4DC8-95C3-4F96-81A3-F209C265D631}" srcOrd="15" destOrd="0" presId="urn:microsoft.com/office/officeart/2005/8/layout/list1"/>
    <dgm:cxn modelId="{97A190A2-2962-4493-B201-744C7FE4E68F}" type="presParOf" srcId="{6B5310AB-A617-48C0-9356-E935606A89CC}" destId="{2329F921-8FEB-4B5A-BDD8-7FE0822F6AB2}" srcOrd="16" destOrd="0" presId="urn:microsoft.com/office/officeart/2005/8/layout/list1"/>
    <dgm:cxn modelId="{B04BB613-7DFA-4588-8EB0-E555893FED21}" type="presParOf" srcId="{2329F921-8FEB-4B5A-BDD8-7FE0822F6AB2}" destId="{5607C5EC-E870-4159-AE7B-F40687E064BB}" srcOrd="0" destOrd="0" presId="urn:microsoft.com/office/officeart/2005/8/layout/list1"/>
    <dgm:cxn modelId="{9272142F-D3E2-4188-A41A-7A0C2BC59110}" type="presParOf" srcId="{2329F921-8FEB-4B5A-BDD8-7FE0822F6AB2}" destId="{8E9CBD1A-8861-472A-9B83-AD5FD2B97E09}" srcOrd="1" destOrd="0" presId="urn:microsoft.com/office/officeart/2005/8/layout/list1"/>
    <dgm:cxn modelId="{E40E0544-9CCD-4E21-B75C-143243BE5BF7}" type="presParOf" srcId="{6B5310AB-A617-48C0-9356-E935606A89CC}" destId="{833BC792-35CC-462C-8C9A-9BA5DC0F7FDB}" srcOrd="17" destOrd="0" presId="urn:microsoft.com/office/officeart/2005/8/layout/list1"/>
    <dgm:cxn modelId="{294BFA19-5980-4A11-B51F-2726231CE10F}" type="presParOf" srcId="{6B5310AB-A617-48C0-9356-E935606A89CC}" destId="{9CC94D68-5CB1-4CE1-A168-862F7C1A3ACF}" srcOrd="18" destOrd="0" presId="urn:microsoft.com/office/officeart/2005/8/layout/list1"/>
    <dgm:cxn modelId="{199FDC60-2CEB-40AC-8AEF-A0076B6F77CF}" type="presParOf" srcId="{6B5310AB-A617-48C0-9356-E935606A89CC}" destId="{A50273CD-4BB2-43A1-8CD8-ED17403D0C27}" srcOrd="19" destOrd="0" presId="urn:microsoft.com/office/officeart/2005/8/layout/list1"/>
    <dgm:cxn modelId="{68561C2C-1737-4542-9F92-6C67FFC08689}" type="presParOf" srcId="{6B5310AB-A617-48C0-9356-E935606A89CC}" destId="{5B55B188-3615-4DC4-B142-09465566F59F}" srcOrd="20" destOrd="0" presId="urn:microsoft.com/office/officeart/2005/8/layout/list1"/>
    <dgm:cxn modelId="{90A2D661-BB4F-4F5D-8E35-F07526401512}" type="presParOf" srcId="{5B55B188-3615-4DC4-B142-09465566F59F}" destId="{BEDC2C9E-06A6-4BC5-B954-C30C34305D00}" srcOrd="0" destOrd="0" presId="urn:microsoft.com/office/officeart/2005/8/layout/list1"/>
    <dgm:cxn modelId="{88C73CB4-4C50-4B3A-BCCD-A27179169D19}" type="presParOf" srcId="{5B55B188-3615-4DC4-B142-09465566F59F}" destId="{15A0864C-30DC-40D3-8BCF-FB75C255E4C8}" srcOrd="1" destOrd="0" presId="urn:microsoft.com/office/officeart/2005/8/layout/list1"/>
    <dgm:cxn modelId="{CBC35802-4211-4ADA-BE84-EB1688C77853}" type="presParOf" srcId="{6B5310AB-A617-48C0-9356-E935606A89CC}" destId="{E5CE7A34-FA55-4869-BE3D-185715611E16}" srcOrd="21" destOrd="0" presId="urn:microsoft.com/office/officeart/2005/8/layout/list1"/>
    <dgm:cxn modelId="{BBD8B01F-B84E-4C16-B3ED-AB3F203DD85E}" type="presParOf" srcId="{6B5310AB-A617-48C0-9356-E935606A89CC}" destId="{C1754F23-869B-4A4F-B447-27F4D0FE8E85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7F440D-3B46-4C12-9FA4-16470ECAFFD8}" type="doc">
      <dgm:prSet loTypeId="urn:microsoft.com/office/officeart/2005/8/layout/process3" loCatId="process" qsTypeId="urn:microsoft.com/office/officeart/2005/8/quickstyle/simple1#3" qsCatId="simple" csTypeId="urn:microsoft.com/office/officeart/2005/8/colors/colorful1#1" csCatId="colorful" phldr="1"/>
      <dgm:spPr/>
      <dgm:t>
        <a:bodyPr/>
        <a:lstStyle/>
        <a:p>
          <a:endParaRPr lang="fr-CH"/>
        </a:p>
      </dgm:t>
    </dgm:pt>
    <dgm:pt modelId="{B19EB99C-0E1C-4FF1-8361-506936BBA7D0}">
      <dgm:prSet phldrT="[Texte]" custT="1"/>
      <dgm:spPr>
        <a:solidFill>
          <a:srgbClr val="0070C0"/>
        </a:solidFill>
      </dgm:spPr>
      <dgm:t>
        <a:bodyPr/>
        <a:lstStyle/>
        <a:p>
          <a:r>
            <a:rPr lang="fr-CH" sz="2800" b="1" dirty="0">
              <a:latin typeface="+mj-lt"/>
            </a:rPr>
            <a:t>Sécurité</a:t>
          </a:r>
        </a:p>
      </dgm:t>
    </dgm:pt>
    <dgm:pt modelId="{764EBEDF-B485-4EAE-9F18-3655C7D28BA5}" type="parTrans" cxnId="{E2A332D2-BC9F-414C-8400-C7C15C075245}">
      <dgm:prSet/>
      <dgm:spPr/>
      <dgm:t>
        <a:bodyPr/>
        <a:lstStyle/>
        <a:p>
          <a:endParaRPr lang="fr-CH"/>
        </a:p>
      </dgm:t>
    </dgm:pt>
    <dgm:pt modelId="{F64FDC89-3492-4ABF-B1AA-1E9F06643BF9}" type="sibTrans" cxnId="{E2A332D2-BC9F-414C-8400-C7C15C075245}">
      <dgm:prSet/>
      <dgm:spPr>
        <a:solidFill>
          <a:srgbClr val="FFC000"/>
        </a:solidFill>
      </dgm:spPr>
      <dgm:t>
        <a:bodyPr/>
        <a:lstStyle/>
        <a:p>
          <a:endParaRPr lang="fr-CH"/>
        </a:p>
      </dgm:t>
    </dgm:pt>
    <dgm:pt modelId="{CC77208A-A6AB-4114-B801-685660130DC3}">
      <dgm:prSet phldrT="[Texte]"/>
      <dgm:spPr>
        <a:ln>
          <a:solidFill>
            <a:srgbClr val="477BD7"/>
          </a:solidFill>
        </a:ln>
      </dgm:spPr>
      <dgm:t>
        <a:bodyPr/>
        <a:lstStyle/>
        <a:p>
          <a:r>
            <a:rPr lang="fr-CH" dirty="0">
              <a:latin typeface="+mj-lt"/>
            </a:rPr>
            <a:t>Route, feu, gaz, armes, animaux</a:t>
          </a:r>
        </a:p>
      </dgm:t>
    </dgm:pt>
    <dgm:pt modelId="{3C40EBD1-2E14-4B9A-A9CB-52806A57DB6A}" type="parTrans" cxnId="{FDB32427-398C-4A6F-A8FC-A93D592ECF7C}">
      <dgm:prSet/>
      <dgm:spPr/>
      <dgm:t>
        <a:bodyPr/>
        <a:lstStyle/>
        <a:p>
          <a:endParaRPr lang="fr-CH"/>
        </a:p>
      </dgm:t>
    </dgm:pt>
    <dgm:pt modelId="{CCBAFA57-27D1-4B84-9D98-47B9EF439753}" type="sibTrans" cxnId="{FDB32427-398C-4A6F-A8FC-A93D592ECF7C}">
      <dgm:prSet/>
      <dgm:spPr/>
      <dgm:t>
        <a:bodyPr/>
        <a:lstStyle/>
        <a:p>
          <a:endParaRPr lang="fr-CH"/>
        </a:p>
      </dgm:t>
    </dgm:pt>
    <dgm:pt modelId="{7E999C28-96B3-40E1-A5C1-E19019ABCE95}">
      <dgm:prSet phldrT="[Texte]" custT="1"/>
      <dgm:spPr>
        <a:solidFill>
          <a:srgbClr val="C00000"/>
        </a:solidFill>
      </dgm:spPr>
      <dgm:t>
        <a:bodyPr/>
        <a:lstStyle/>
        <a:p>
          <a:r>
            <a:rPr lang="fr-CH" sz="2800" b="1" dirty="0">
              <a:latin typeface="+mj-lt"/>
            </a:rPr>
            <a:t>Scène</a:t>
          </a:r>
        </a:p>
      </dgm:t>
    </dgm:pt>
    <dgm:pt modelId="{7A4B1023-42ED-43A0-9606-DDC7EE57C026}" type="parTrans" cxnId="{5D64D4F5-10E1-4646-AC62-B45C21083B6C}">
      <dgm:prSet/>
      <dgm:spPr/>
      <dgm:t>
        <a:bodyPr/>
        <a:lstStyle/>
        <a:p>
          <a:endParaRPr lang="fr-CH"/>
        </a:p>
      </dgm:t>
    </dgm:pt>
    <dgm:pt modelId="{7CD77D69-F386-44B6-A8C6-EB255729D3E5}" type="sibTrans" cxnId="{5D64D4F5-10E1-4646-AC62-B45C21083B6C}">
      <dgm:prSet/>
      <dgm:spPr>
        <a:solidFill>
          <a:srgbClr val="FFC000"/>
        </a:solidFill>
      </dgm:spPr>
      <dgm:t>
        <a:bodyPr/>
        <a:lstStyle/>
        <a:p>
          <a:endParaRPr lang="fr-CH"/>
        </a:p>
      </dgm:t>
    </dgm:pt>
    <dgm:pt modelId="{6002E57D-2481-46B4-9CB6-E200178C8C94}">
      <dgm:prSet phldrT="[Texte]"/>
      <dgm:spPr>
        <a:ln>
          <a:solidFill>
            <a:srgbClr val="C00000"/>
          </a:solidFill>
        </a:ln>
      </dgm:spPr>
      <dgm:t>
        <a:bodyPr/>
        <a:lstStyle/>
        <a:p>
          <a:r>
            <a:rPr lang="fr-CH" dirty="0">
              <a:latin typeface="+mj-lt"/>
            </a:rPr>
            <a:t>Lieu, météo</a:t>
          </a:r>
        </a:p>
      </dgm:t>
    </dgm:pt>
    <dgm:pt modelId="{4FFD9F89-E386-4BBE-99CB-6BC279758601}" type="parTrans" cxnId="{5D07BD9D-501C-4C15-8279-1388331E0A6C}">
      <dgm:prSet/>
      <dgm:spPr/>
      <dgm:t>
        <a:bodyPr/>
        <a:lstStyle/>
        <a:p>
          <a:endParaRPr lang="fr-CH"/>
        </a:p>
      </dgm:t>
    </dgm:pt>
    <dgm:pt modelId="{3F1A5A8B-4D3F-4FC2-B3CE-E198DC80233F}" type="sibTrans" cxnId="{5D07BD9D-501C-4C15-8279-1388331E0A6C}">
      <dgm:prSet/>
      <dgm:spPr/>
      <dgm:t>
        <a:bodyPr/>
        <a:lstStyle/>
        <a:p>
          <a:endParaRPr lang="fr-CH"/>
        </a:p>
      </dgm:t>
    </dgm:pt>
    <dgm:pt modelId="{8A0A9CD6-EB82-4C97-87D8-668250B892DD}">
      <dgm:prSet phldrT="[Texte]" custT="1"/>
      <dgm:spPr>
        <a:solidFill>
          <a:schemeClr val="tx2">
            <a:lumMod val="40000"/>
            <a:lumOff val="60000"/>
          </a:schemeClr>
        </a:solidFill>
      </dgm:spPr>
      <dgm:t>
        <a:bodyPr/>
        <a:lstStyle/>
        <a:p>
          <a:r>
            <a:rPr lang="fr-CH" sz="2800" b="1" dirty="0">
              <a:latin typeface="+mj-lt"/>
            </a:rPr>
            <a:t>Situation</a:t>
          </a:r>
        </a:p>
      </dgm:t>
    </dgm:pt>
    <dgm:pt modelId="{CF7F15DA-BF8B-4932-968D-C6E0BA9AEA64}" type="parTrans" cxnId="{164B1A06-070E-4359-A634-7D58BBE678A6}">
      <dgm:prSet/>
      <dgm:spPr/>
      <dgm:t>
        <a:bodyPr/>
        <a:lstStyle/>
        <a:p>
          <a:endParaRPr lang="fr-CH"/>
        </a:p>
      </dgm:t>
    </dgm:pt>
    <dgm:pt modelId="{C65323AA-015B-47B9-832F-B7561736FC2F}" type="sibTrans" cxnId="{164B1A06-070E-4359-A634-7D58BBE678A6}">
      <dgm:prSet/>
      <dgm:spPr/>
      <dgm:t>
        <a:bodyPr/>
        <a:lstStyle/>
        <a:p>
          <a:endParaRPr lang="fr-CH"/>
        </a:p>
      </dgm:t>
    </dgm:pt>
    <dgm:pt modelId="{427B8B7C-9D8D-4381-82A1-4913B7CFC8DA}">
      <dgm:prSet phldrT="[Texte]"/>
      <dgm:spPr>
        <a:ln>
          <a:solidFill>
            <a:schemeClr val="tx2">
              <a:lumMod val="40000"/>
              <a:lumOff val="60000"/>
            </a:schemeClr>
          </a:solidFill>
        </a:ln>
      </dgm:spPr>
      <dgm:t>
        <a:bodyPr/>
        <a:lstStyle/>
        <a:p>
          <a:r>
            <a:rPr lang="fr-CH" dirty="0">
              <a:latin typeface="+mj-lt"/>
            </a:rPr>
            <a:t>Victimes, témoins, hémorragies</a:t>
          </a:r>
        </a:p>
      </dgm:t>
    </dgm:pt>
    <dgm:pt modelId="{19A663E0-CFA1-4101-A307-659FD53CAD31}" type="parTrans" cxnId="{19BE73BD-6AAE-4972-BFEB-220B3FCB42B8}">
      <dgm:prSet/>
      <dgm:spPr/>
      <dgm:t>
        <a:bodyPr/>
        <a:lstStyle/>
        <a:p>
          <a:endParaRPr lang="fr-CH"/>
        </a:p>
      </dgm:t>
    </dgm:pt>
    <dgm:pt modelId="{8899A421-8147-4C02-9D1C-66B25C5CC98B}" type="sibTrans" cxnId="{19BE73BD-6AAE-4972-BFEB-220B3FCB42B8}">
      <dgm:prSet/>
      <dgm:spPr/>
      <dgm:t>
        <a:bodyPr/>
        <a:lstStyle/>
        <a:p>
          <a:endParaRPr lang="fr-CH"/>
        </a:p>
      </dgm:t>
    </dgm:pt>
    <dgm:pt modelId="{C8389997-9190-4C3E-8CC0-0C3F7A8C5827}" type="pres">
      <dgm:prSet presAssocID="{DB7F440D-3B46-4C12-9FA4-16470ECAFFD8}" presName="linearFlow" presStyleCnt="0">
        <dgm:presLayoutVars>
          <dgm:dir/>
          <dgm:animLvl val="lvl"/>
          <dgm:resizeHandles val="exact"/>
        </dgm:presLayoutVars>
      </dgm:prSet>
      <dgm:spPr/>
    </dgm:pt>
    <dgm:pt modelId="{A7F7DF39-7149-4CAC-AFBF-15A44C0CD9DA}" type="pres">
      <dgm:prSet presAssocID="{B19EB99C-0E1C-4FF1-8361-506936BBA7D0}" presName="composite" presStyleCnt="0"/>
      <dgm:spPr/>
    </dgm:pt>
    <dgm:pt modelId="{0CF09FDB-5D80-4F94-9222-11055807C227}" type="pres">
      <dgm:prSet presAssocID="{B19EB99C-0E1C-4FF1-8361-506936BBA7D0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908F3EEC-C5F6-45B4-9A93-F0B1BA5D83FF}" type="pres">
      <dgm:prSet presAssocID="{B19EB99C-0E1C-4FF1-8361-506936BBA7D0}" presName="parSh" presStyleLbl="node1" presStyleIdx="0" presStyleCnt="3"/>
      <dgm:spPr/>
    </dgm:pt>
    <dgm:pt modelId="{7F9CAEB0-7E7D-42AE-999F-42A9D5E01403}" type="pres">
      <dgm:prSet presAssocID="{B19EB99C-0E1C-4FF1-8361-506936BBA7D0}" presName="desTx" presStyleLbl="fgAcc1" presStyleIdx="0" presStyleCnt="3">
        <dgm:presLayoutVars>
          <dgm:bulletEnabled val="1"/>
        </dgm:presLayoutVars>
      </dgm:prSet>
      <dgm:spPr/>
    </dgm:pt>
    <dgm:pt modelId="{21E3210A-2492-4690-BB8F-A5DDBC1B6A2E}" type="pres">
      <dgm:prSet presAssocID="{F64FDC89-3492-4ABF-B1AA-1E9F06643BF9}" presName="sibTrans" presStyleLbl="sibTrans2D1" presStyleIdx="0" presStyleCnt="2"/>
      <dgm:spPr/>
    </dgm:pt>
    <dgm:pt modelId="{A73350D0-027B-4992-9134-B351CC0FBB9B}" type="pres">
      <dgm:prSet presAssocID="{F64FDC89-3492-4ABF-B1AA-1E9F06643BF9}" presName="connTx" presStyleLbl="sibTrans2D1" presStyleIdx="0" presStyleCnt="2"/>
      <dgm:spPr/>
    </dgm:pt>
    <dgm:pt modelId="{994CE152-958A-4B26-886E-11F62757B61A}" type="pres">
      <dgm:prSet presAssocID="{7E999C28-96B3-40E1-A5C1-E19019ABCE95}" presName="composite" presStyleCnt="0"/>
      <dgm:spPr/>
    </dgm:pt>
    <dgm:pt modelId="{35CBF85C-9FEF-4D0B-B244-4A778B4F8A61}" type="pres">
      <dgm:prSet presAssocID="{7E999C28-96B3-40E1-A5C1-E19019ABCE95}" presName="par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2077D845-8D26-4102-9A5F-EE85CD2315EA}" type="pres">
      <dgm:prSet presAssocID="{7E999C28-96B3-40E1-A5C1-E19019ABCE95}" presName="parSh" presStyleLbl="node1" presStyleIdx="1" presStyleCnt="3"/>
      <dgm:spPr/>
    </dgm:pt>
    <dgm:pt modelId="{225934A1-D1ED-4D4D-A040-C3ABD06F6346}" type="pres">
      <dgm:prSet presAssocID="{7E999C28-96B3-40E1-A5C1-E19019ABCE95}" presName="desTx" presStyleLbl="fgAcc1" presStyleIdx="1" presStyleCnt="3">
        <dgm:presLayoutVars>
          <dgm:bulletEnabled val="1"/>
        </dgm:presLayoutVars>
      </dgm:prSet>
      <dgm:spPr/>
    </dgm:pt>
    <dgm:pt modelId="{2FBF2CE5-CBBE-4604-9F9D-CA0E2052CCE8}" type="pres">
      <dgm:prSet presAssocID="{7CD77D69-F386-44B6-A8C6-EB255729D3E5}" presName="sibTrans" presStyleLbl="sibTrans2D1" presStyleIdx="1" presStyleCnt="2"/>
      <dgm:spPr/>
    </dgm:pt>
    <dgm:pt modelId="{3F165DA1-F485-42CA-902E-A65EFCB15B20}" type="pres">
      <dgm:prSet presAssocID="{7CD77D69-F386-44B6-A8C6-EB255729D3E5}" presName="connTx" presStyleLbl="sibTrans2D1" presStyleIdx="1" presStyleCnt="2"/>
      <dgm:spPr/>
    </dgm:pt>
    <dgm:pt modelId="{13F8C910-E8CD-45E9-AC5A-2673324299A7}" type="pres">
      <dgm:prSet presAssocID="{8A0A9CD6-EB82-4C97-87D8-668250B892DD}" presName="composite" presStyleCnt="0"/>
      <dgm:spPr/>
    </dgm:pt>
    <dgm:pt modelId="{12F021A8-17FF-461B-ADD7-8D1216F294EB}" type="pres">
      <dgm:prSet presAssocID="{8A0A9CD6-EB82-4C97-87D8-668250B892DD}" presName="par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CE8AB7F8-0C00-4FB1-801C-33046C7BE886}" type="pres">
      <dgm:prSet presAssocID="{8A0A9CD6-EB82-4C97-87D8-668250B892DD}" presName="parSh" presStyleLbl="node1" presStyleIdx="2" presStyleCnt="3"/>
      <dgm:spPr/>
    </dgm:pt>
    <dgm:pt modelId="{5784F2FD-4D8C-4D78-934A-0EF0E965F17E}" type="pres">
      <dgm:prSet presAssocID="{8A0A9CD6-EB82-4C97-87D8-668250B892DD}" presName="desTx" presStyleLbl="fgAcc1" presStyleIdx="2" presStyleCnt="3">
        <dgm:presLayoutVars>
          <dgm:bulletEnabled val="1"/>
        </dgm:presLayoutVars>
      </dgm:prSet>
      <dgm:spPr/>
    </dgm:pt>
  </dgm:ptLst>
  <dgm:cxnLst>
    <dgm:cxn modelId="{4F8A0C03-6147-49E3-B65B-6B03F7B27647}" type="presOf" srcId="{DB7F440D-3B46-4C12-9FA4-16470ECAFFD8}" destId="{C8389997-9190-4C3E-8CC0-0C3F7A8C5827}" srcOrd="0" destOrd="0" presId="urn:microsoft.com/office/officeart/2005/8/layout/process3"/>
    <dgm:cxn modelId="{164B1A06-070E-4359-A634-7D58BBE678A6}" srcId="{DB7F440D-3B46-4C12-9FA4-16470ECAFFD8}" destId="{8A0A9CD6-EB82-4C97-87D8-668250B892DD}" srcOrd="2" destOrd="0" parTransId="{CF7F15DA-BF8B-4932-968D-C6E0BA9AEA64}" sibTransId="{C65323AA-015B-47B9-832F-B7561736FC2F}"/>
    <dgm:cxn modelId="{4BEF0819-E8D2-4DA0-B236-F56836D45CCF}" type="presOf" srcId="{7E999C28-96B3-40E1-A5C1-E19019ABCE95}" destId="{2077D845-8D26-4102-9A5F-EE85CD2315EA}" srcOrd="1" destOrd="0" presId="urn:microsoft.com/office/officeart/2005/8/layout/process3"/>
    <dgm:cxn modelId="{29030826-00C5-4249-B219-D5E4716FC67A}" type="presOf" srcId="{CC77208A-A6AB-4114-B801-685660130DC3}" destId="{7F9CAEB0-7E7D-42AE-999F-42A9D5E01403}" srcOrd="0" destOrd="0" presId="urn:microsoft.com/office/officeart/2005/8/layout/process3"/>
    <dgm:cxn modelId="{FDB32427-398C-4A6F-A8FC-A93D592ECF7C}" srcId="{B19EB99C-0E1C-4FF1-8361-506936BBA7D0}" destId="{CC77208A-A6AB-4114-B801-685660130DC3}" srcOrd="0" destOrd="0" parTransId="{3C40EBD1-2E14-4B9A-A9CB-52806A57DB6A}" sibTransId="{CCBAFA57-27D1-4B84-9D98-47B9EF439753}"/>
    <dgm:cxn modelId="{082CDC61-CA81-4658-AE93-709C6C797B5F}" type="presOf" srcId="{F64FDC89-3492-4ABF-B1AA-1E9F06643BF9}" destId="{21E3210A-2492-4690-BB8F-A5DDBC1B6A2E}" srcOrd="0" destOrd="0" presId="urn:microsoft.com/office/officeart/2005/8/layout/process3"/>
    <dgm:cxn modelId="{142CD071-0A11-47A3-934D-AE7ABD731406}" type="presOf" srcId="{427B8B7C-9D8D-4381-82A1-4913B7CFC8DA}" destId="{5784F2FD-4D8C-4D78-934A-0EF0E965F17E}" srcOrd="0" destOrd="0" presId="urn:microsoft.com/office/officeart/2005/8/layout/process3"/>
    <dgm:cxn modelId="{82E06277-D99A-4DCB-B0D7-54DDA8BA82B6}" type="presOf" srcId="{6002E57D-2481-46B4-9CB6-E200178C8C94}" destId="{225934A1-D1ED-4D4D-A040-C3ABD06F6346}" srcOrd="0" destOrd="0" presId="urn:microsoft.com/office/officeart/2005/8/layout/process3"/>
    <dgm:cxn modelId="{F6BF2180-CD19-45DA-99D4-EC9E214E379F}" type="presOf" srcId="{8A0A9CD6-EB82-4C97-87D8-668250B892DD}" destId="{12F021A8-17FF-461B-ADD7-8D1216F294EB}" srcOrd="0" destOrd="0" presId="urn:microsoft.com/office/officeart/2005/8/layout/process3"/>
    <dgm:cxn modelId="{D62EAF9B-5616-4E99-AFD9-ADFA16222F92}" type="presOf" srcId="{8A0A9CD6-EB82-4C97-87D8-668250B892DD}" destId="{CE8AB7F8-0C00-4FB1-801C-33046C7BE886}" srcOrd="1" destOrd="0" presId="urn:microsoft.com/office/officeart/2005/8/layout/process3"/>
    <dgm:cxn modelId="{A9E49E9D-07CC-48E7-B78F-F9ADFF23A5D4}" type="presOf" srcId="{B19EB99C-0E1C-4FF1-8361-506936BBA7D0}" destId="{0CF09FDB-5D80-4F94-9222-11055807C227}" srcOrd="0" destOrd="0" presId="urn:microsoft.com/office/officeart/2005/8/layout/process3"/>
    <dgm:cxn modelId="{5D07BD9D-501C-4C15-8279-1388331E0A6C}" srcId="{7E999C28-96B3-40E1-A5C1-E19019ABCE95}" destId="{6002E57D-2481-46B4-9CB6-E200178C8C94}" srcOrd="0" destOrd="0" parTransId="{4FFD9F89-E386-4BBE-99CB-6BC279758601}" sibTransId="{3F1A5A8B-4D3F-4FC2-B3CE-E198DC80233F}"/>
    <dgm:cxn modelId="{E78D09A6-E1A3-412E-90EC-5C8A22E03102}" type="presOf" srcId="{7CD77D69-F386-44B6-A8C6-EB255729D3E5}" destId="{3F165DA1-F485-42CA-902E-A65EFCB15B20}" srcOrd="1" destOrd="0" presId="urn:microsoft.com/office/officeart/2005/8/layout/process3"/>
    <dgm:cxn modelId="{54CAC4B3-26ED-4FFF-A6BB-C3AC49A6AA95}" type="presOf" srcId="{7CD77D69-F386-44B6-A8C6-EB255729D3E5}" destId="{2FBF2CE5-CBBE-4604-9F9D-CA0E2052CCE8}" srcOrd="0" destOrd="0" presId="urn:microsoft.com/office/officeart/2005/8/layout/process3"/>
    <dgm:cxn modelId="{00239BB9-E001-497A-98BF-1D4C1104050F}" type="presOf" srcId="{F64FDC89-3492-4ABF-B1AA-1E9F06643BF9}" destId="{A73350D0-027B-4992-9134-B351CC0FBB9B}" srcOrd="1" destOrd="0" presId="urn:microsoft.com/office/officeart/2005/8/layout/process3"/>
    <dgm:cxn modelId="{19BE73BD-6AAE-4972-BFEB-220B3FCB42B8}" srcId="{8A0A9CD6-EB82-4C97-87D8-668250B892DD}" destId="{427B8B7C-9D8D-4381-82A1-4913B7CFC8DA}" srcOrd="0" destOrd="0" parTransId="{19A663E0-CFA1-4101-A307-659FD53CAD31}" sibTransId="{8899A421-8147-4C02-9D1C-66B25C5CC98B}"/>
    <dgm:cxn modelId="{E2A332D2-BC9F-414C-8400-C7C15C075245}" srcId="{DB7F440D-3B46-4C12-9FA4-16470ECAFFD8}" destId="{B19EB99C-0E1C-4FF1-8361-506936BBA7D0}" srcOrd="0" destOrd="0" parTransId="{764EBEDF-B485-4EAE-9F18-3655C7D28BA5}" sibTransId="{F64FDC89-3492-4ABF-B1AA-1E9F06643BF9}"/>
    <dgm:cxn modelId="{A48FF0DA-E2D3-4C5F-9052-4F4B032D1BBE}" type="presOf" srcId="{B19EB99C-0E1C-4FF1-8361-506936BBA7D0}" destId="{908F3EEC-C5F6-45B4-9A93-F0B1BA5D83FF}" srcOrd="1" destOrd="0" presId="urn:microsoft.com/office/officeart/2005/8/layout/process3"/>
    <dgm:cxn modelId="{40C427DE-D493-482C-AB3E-E2E4EEC7EBCA}" type="presOf" srcId="{7E999C28-96B3-40E1-A5C1-E19019ABCE95}" destId="{35CBF85C-9FEF-4D0B-B244-4A778B4F8A61}" srcOrd="0" destOrd="0" presId="urn:microsoft.com/office/officeart/2005/8/layout/process3"/>
    <dgm:cxn modelId="{5D64D4F5-10E1-4646-AC62-B45C21083B6C}" srcId="{DB7F440D-3B46-4C12-9FA4-16470ECAFFD8}" destId="{7E999C28-96B3-40E1-A5C1-E19019ABCE95}" srcOrd="1" destOrd="0" parTransId="{7A4B1023-42ED-43A0-9606-DDC7EE57C026}" sibTransId="{7CD77D69-F386-44B6-A8C6-EB255729D3E5}"/>
    <dgm:cxn modelId="{C0AFA047-FAF7-42A7-B924-CF88EAD84A9F}" type="presParOf" srcId="{C8389997-9190-4C3E-8CC0-0C3F7A8C5827}" destId="{A7F7DF39-7149-4CAC-AFBF-15A44C0CD9DA}" srcOrd="0" destOrd="0" presId="urn:microsoft.com/office/officeart/2005/8/layout/process3"/>
    <dgm:cxn modelId="{5A0C264F-F037-464D-A2F2-C93D7880100D}" type="presParOf" srcId="{A7F7DF39-7149-4CAC-AFBF-15A44C0CD9DA}" destId="{0CF09FDB-5D80-4F94-9222-11055807C227}" srcOrd="0" destOrd="0" presId="urn:microsoft.com/office/officeart/2005/8/layout/process3"/>
    <dgm:cxn modelId="{AB6BE1CA-A8AB-4A4F-AD40-5CD3BB5061CD}" type="presParOf" srcId="{A7F7DF39-7149-4CAC-AFBF-15A44C0CD9DA}" destId="{908F3EEC-C5F6-45B4-9A93-F0B1BA5D83FF}" srcOrd="1" destOrd="0" presId="urn:microsoft.com/office/officeart/2005/8/layout/process3"/>
    <dgm:cxn modelId="{A696E864-0C29-4BAE-A94E-03ED40CACFBA}" type="presParOf" srcId="{A7F7DF39-7149-4CAC-AFBF-15A44C0CD9DA}" destId="{7F9CAEB0-7E7D-42AE-999F-42A9D5E01403}" srcOrd="2" destOrd="0" presId="urn:microsoft.com/office/officeart/2005/8/layout/process3"/>
    <dgm:cxn modelId="{F0B998FD-2704-4F09-93DB-D9E9E7EFF372}" type="presParOf" srcId="{C8389997-9190-4C3E-8CC0-0C3F7A8C5827}" destId="{21E3210A-2492-4690-BB8F-A5DDBC1B6A2E}" srcOrd="1" destOrd="0" presId="urn:microsoft.com/office/officeart/2005/8/layout/process3"/>
    <dgm:cxn modelId="{C77D8460-CBCF-496A-B675-C5D052459F00}" type="presParOf" srcId="{21E3210A-2492-4690-BB8F-A5DDBC1B6A2E}" destId="{A73350D0-027B-4992-9134-B351CC0FBB9B}" srcOrd="0" destOrd="0" presId="urn:microsoft.com/office/officeart/2005/8/layout/process3"/>
    <dgm:cxn modelId="{4F02B06A-CE83-4F64-8608-F648E95510D9}" type="presParOf" srcId="{C8389997-9190-4C3E-8CC0-0C3F7A8C5827}" destId="{994CE152-958A-4B26-886E-11F62757B61A}" srcOrd="2" destOrd="0" presId="urn:microsoft.com/office/officeart/2005/8/layout/process3"/>
    <dgm:cxn modelId="{12A65252-60B0-4AFA-940B-1CB5F7C263F8}" type="presParOf" srcId="{994CE152-958A-4B26-886E-11F62757B61A}" destId="{35CBF85C-9FEF-4D0B-B244-4A778B4F8A61}" srcOrd="0" destOrd="0" presId="urn:microsoft.com/office/officeart/2005/8/layout/process3"/>
    <dgm:cxn modelId="{7FDFDAC7-FE22-4B95-88AA-B31022BBF37A}" type="presParOf" srcId="{994CE152-958A-4B26-886E-11F62757B61A}" destId="{2077D845-8D26-4102-9A5F-EE85CD2315EA}" srcOrd="1" destOrd="0" presId="urn:microsoft.com/office/officeart/2005/8/layout/process3"/>
    <dgm:cxn modelId="{0CFCF71E-8D8F-4AF7-A461-C4050C98567F}" type="presParOf" srcId="{994CE152-958A-4B26-886E-11F62757B61A}" destId="{225934A1-D1ED-4D4D-A040-C3ABD06F6346}" srcOrd="2" destOrd="0" presId="urn:microsoft.com/office/officeart/2005/8/layout/process3"/>
    <dgm:cxn modelId="{927E0776-FA32-4D6A-94CA-B994B676B2C9}" type="presParOf" srcId="{C8389997-9190-4C3E-8CC0-0C3F7A8C5827}" destId="{2FBF2CE5-CBBE-4604-9F9D-CA0E2052CCE8}" srcOrd="3" destOrd="0" presId="urn:microsoft.com/office/officeart/2005/8/layout/process3"/>
    <dgm:cxn modelId="{A8AC11E4-DA51-4A0F-A317-206CB6A02BA0}" type="presParOf" srcId="{2FBF2CE5-CBBE-4604-9F9D-CA0E2052CCE8}" destId="{3F165DA1-F485-42CA-902E-A65EFCB15B20}" srcOrd="0" destOrd="0" presId="urn:microsoft.com/office/officeart/2005/8/layout/process3"/>
    <dgm:cxn modelId="{AC5FF38A-95E4-4503-A3E0-40A78F4FD6E9}" type="presParOf" srcId="{C8389997-9190-4C3E-8CC0-0C3F7A8C5827}" destId="{13F8C910-E8CD-45E9-AC5A-2673324299A7}" srcOrd="4" destOrd="0" presId="urn:microsoft.com/office/officeart/2005/8/layout/process3"/>
    <dgm:cxn modelId="{E0405D18-FC8C-4EF4-B622-46ECFEA9D084}" type="presParOf" srcId="{13F8C910-E8CD-45E9-AC5A-2673324299A7}" destId="{12F021A8-17FF-461B-ADD7-8D1216F294EB}" srcOrd="0" destOrd="0" presId="urn:microsoft.com/office/officeart/2005/8/layout/process3"/>
    <dgm:cxn modelId="{512A7379-C77E-43C9-8B19-C33884F4D3F4}" type="presParOf" srcId="{13F8C910-E8CD-45E9-AC5A-2673324299A7}" destId="{CE8AB7F8-0C00-4FB1-801C-33046C7BE886}" srcOrd="1" destOrd="0" presId="urn:microsoft.com/office/officeart/2005/8/layout/process3"/>
    <dgm:cxn modelId="{04FC0CB7-68CF-4D68-8F8C-0B722E086ACA}" type="presParOf" srcId="{13F8C910-E8CD-45E9-AC5A-2673324299A7}" destId="{5784F2FD-4D8C-4D78-934A-0EF0E965F17E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8F9A409-5B2A-403A-B81A-E47004DAEE7A}" type="doc">
      <dgm:prSet loTypeId="urn:microsoft.com/office/officeart/2009/3/layout/SnapshotPictureList" loCatId="picture" qsTypeId="urn:microsoft.com/office/officeart/2005/8/quickstyle/simple1#4" qsCatId="simple" csTypeId="urn:microsoft.com/office/officeart/2005/8/colors/accent1_2#2" csCatId="accent1" phldr="1"/>
      <dgm:spPr/>
      <dgm:t>
        <a:bodyPr/>
        <a:lstStyle/>
        <a:p>
          <a:endParaRPr lang="fr-CH"/>
        </a:p>
      </dgm:t>
    </dgm:pt>
    <dgm:pt modelId="{A0A5F068-DCA6-4245-947F-63530A5A84B7}">
      <dgm:prSet phldrT="[Texte]" custT="1"/>
      <dgm:spPr/>
      <dgm:t>
        <a:bodyPr/>
        <a:lstStyle/>
        <a:p>
          <a:r>
            <a:rPr lang="fr-CH" sz="2400" b="1" dirty="0">
              <a:latin typeface="+mj-lt"/>
            </a:rPr>
            <a:t>Ecouter</a:t>
          </a:r>
        </a:p>
      </dgm:t>
    </dgm:pt>
    <dgm:pt modelId="{A0498A39-34F5-462E-B195-BA83CFDAD9B6}" type="parTrans" cxnId="{299DE6FA-E6EF-4BC5-BB0D-C54FE028B7F0}">
      <dgm:prSet/>
      <dgm:spPr/>
      <dgm:t>
        <a:bodyPr/>
        <a:lstStyle/>
        <a:p>
          <a:endParaRPr lang="fr-CH"/>
        </a:p>
      </dgm:t>
    </dgm:pt>
    <dgm:pt modelId="{98D15E78-C8CD-4CA5-9B30-BD2894085D88}" type="sibTrans" cxnId="{299DE6FA-E6EF-4BC5-BB0D-C54FE028B7F0}">
      <dgm:prSet/>
      <dgm:spPr/>
      <dgm:t>
        <a:bodyPr/>
        <a:lstStyle/>
        <a:p>
          <a:endParaRPr lang="fr-CH"/>
        </a:p>
      </dgm:t>
    </dgm:pt>
    <dgm:pt modelId="{DC25EF86-1959-430A-BF42-9396CF8B6EA8}">
      <dgm:prSet phldrT="[Texte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CH" sz="2000" b="1" u="sng" dirty="0">
              <a:latin typeface="+mj-lt"/>
            </a:rPr>
            <a:t>Conscient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- Ressentis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- Plaintes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- Douleurs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- Pleurs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- Cris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2000" b="1" u="sng" dirty="0">
              <a:latin typeface="+mj-lt"/>
            </a:rPr>
            <a:t>Inconscient </a:t>
          </a:r>
          <a:endParaRPr lang="fr-CH" sz="1800" u="none" dirty="0">
            <a:latin typeface="+mj-lt"/>
          </a:endParaRPr>
        </a:p>
        <a:p>
          <a:pPr rtl="0"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- Bruits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- Gémissements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- </a:t>
          </a:r>
          <a:r>
            <a:rPr lang="fr-CH" sz="1800" u="none" dirty="0" err="1">
              <a:latin typeface="+mj-lt"/>
            </a:rPr>
            <a:t>Gasp</a:t>
          </a:r>
          <a:endParaRPr lang="fr-CH" sz="1800" u="none" dirty="0">
            <a:latin typeface="+mj-lt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- …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fr-CH" sz="1800" u="none" dirty="0">
            <a:latin typeface="+mj-lt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 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fr-CH" sz="1200" dirty="0"/>
            <a:t> </a:t>
          </a:r>
        </a:p>
      </dgm:t>
    </dgm:pt>
    <dgm:pt modelId="{E6033A09-BD6B-4CF6-A993-1059378920EA}" type="parTrans" cxnId="{CEFE4378-D88D-4855-B4AC-D37615B90CC2}">
      <dgm:prSet/>
      <dgm:spPr/>
      <dgm:t>
        <a:bodyPr/>
        <a:lstStyle/>
        <a:p>
          <a:endParaRPr lang="fr-CH"/>
        </a:p>
      </dgm:t>
    </dgm:pt>
    <dgm:pt modelId="{A35F09ED-CE38-4856-831C-C716BA213DF6}" type="sibTrans" cxnId="{CEFE4378-D88D-4855-B4AC-D37615B90CC2}">
      <dgm:prSet/>
      <dgm:spPr/>
      <dgm:t>
        <a:bodyPr/>
        <a:lstStyle/>
        <a:p>
          <a:endParaRPr lang="fr-CH"/>
        </a:p>
      </dgm:t>
    </dgm:pt>
    <dgm:pt modelId="{27156F2D-2BCC-4916-8B11-27C0EAB25574}" type="pres">
      <dgm:prSet presAssocID="{A8F9A409-5B2A-403A-B81A-E47004DAEE7A}" presName="Name0" presStyleCnt="0">
        <dgm:presLayoutVars>
          <dgm:chMax/>
          <dgm:chPref/>
          <dgm:dir/>
          <dgm:animLvl val="lvl"/>
        </dgm:presLayoutVars>
      </dgm:prSet>
      <dgm:spPr/>
    </dgm:pt>
    <dgm:pt modelId="{8CC50E5B-6797-4BE2-9945-EA5E37518CD1}" type="pres">
      <dgm:prSet presAssocID="{A0A5F068-DCA6-4245-947F-63530A5A84B7}" presName="composite" presStyleCnt="0"/>
      <dgm:spPr/>
    </dgm:pt>
    <dgm:pt modelId="{907F9330-405F-40C1-8C66-2FB6CAB23873}" type="pres">
      <dgm:prSet presAssocID="{A0A5F068-DCA6-4245-947F-63530A5A84B7}" presName="ParentAccentShape" presStyleLbl="trBgShp" presStyleIdx="0" presStyleCnt="2" custScaleX="73877" custScaleY="76699" custLinFactNeighborX="-8400" custLinFactNeighborY="-15658"/>
      <dgm:spPr/>
    </dgm:pt>
    <dgm:pt modelId="{037039D1-13F4-496A-B3CD-2C78A7AED523}" type="pres">
      <dgm:prSet presAssocID="{A0A5F068-DCA6-4245-947F-63530A5A84B7}" presName="ParentText" presStyleLbl="revTx" presStyleIdx="0" presStyleCnt="2" custLinFactNeighborX="-4553" custLinFactNeighborY="-8216">
        <dgm:presLayoutVars>
          <dgm:chMax val="1"/>
          <dgm:chPref val="1"/>
          <dgm:bulletEnabled val="1"/>
        </dgm:presLayoutVars>
      </dgm:prSet>
      <dgm:spPr/>
    </dgm:pt>
    <dgm:pt modelId="{19F0517A-2EDD-4074-B089-6A118E7D4A93}" type="pres">
      <dgm:prSet presAssocID="{A0A5F068-DCA6-4245-947F-63530A5A84B7}" presName="ChildText" presStyleLbl="revTx" presStyleIdx="1" presStyleCnt="2" custScaleX="144061" custScaleY="94303" custLinFactNeighborX="-23262" custLinFactNeighborY="-8446">
        <dgm:presLayoutVars>
          <dgm:chMax val="0"/>
          <dgm:chPref val="0"/>
        </dgm:presLayoutVars>
      </dgm:prSet>
      <dgm:spPr/>
    </dgm:pt>
    <dgm:pt modelId="{1221FD67-E112-40F2-9F98-0DFFD59427A4}" type="pres">
      <dgm:prSet presAssocID="{A0A5F068-DCA6-4245-947F-63530A5A84B7}" presName="ChildAccentShape" presStyleLbl="trBgShp" presStyleIdx="1" presStyleCnt="2"/>
      <dgm:spPr/>
    </dgm:pt>
    <dgm:pt modelId="{FC22848D-00E1-444E-90D2-275DB5D25E9A}" type="pres">
      <dgm:prSet presAssocID="{A0A5F068-DCA6-4245-947F-63530A5A84B7}" presName="Image" presStyleLbl="alignImgPlace1" presStyleIdx="0" presStyleCnt="1" custScaleX="43535" custScaleY="55159" custLinFactNeighborX="-5898" custLinFactNeighborY="-651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</dgm:spPr>
    </dgm:pt>
  </dgm:ptLst>
  <dgm:cxnLst>
    <dgm:cxn modelId="{A29DF12F-3B22-4C64-80D4-7BBC7CB16697}" type="presOf" srcId="{A8F9A409-5B2A-403A-B81A-E47004DAEE7A}" destId="{27156F2D-2BCC-4916-8B11-27C0EAB25574}" srcOrd="0" destOrd="0" presId="urn:microsoft.com/office/officeart/2009/3/layout/SnapshotPictureList"/>
    <dgm:cxn modelId="{CEFE4378-D88D-4855-B4AC-D37615B90CC2}" srcId="{A0A5F068-DCA6-4245-947F-63530A5A84B7}" destId="{DC25EF86-1959-430A-BF42-9396CF8B6EA8}" srcOrd="0" destOrd="0" parTransId="{E6033A09-BD6B-4CF6-A993-1059378920EA}" sibTransId="{A35F09ED-CE38-4856-831C-C716BA213DF6}"/>
    <dgm:cxn modelId="{CF1BA694-A1B8-40E5-BD34-C7E457F6D7BD}" type="presOf" srcId="{DC25EF86-1959-430A-BF42-9396CF8B6EA8}" destId="{19F0517A-2EDD-4074-B089-6A118E7D4A93}" srcOrd="0" destOrd="0" presId="urn:microsoft.com/office/officeart/2009/3/layout/SnapshotPictureList"/>
    <dgm:cxn modelId="{299DE6FA-E6EF-4BC5-BB0D-C54FE028B7F0}" srcId="{A8F9A409-5B2A-403A-B81A-E47004DAEE7A}" destId="{A0A5F068-DCA6-4245-947F-63530A5A84B7}" srcOrd="0" destOrd="0" parTransId="{A0498A39-34F5-462E-B195-BA83CFDAD9B6}" sibTransId="{98D15E78-C8CD-4CA5-9B30-BD2894085D88}"/>
    <dgm:cxn modelId="{A4D26BFD-A47D-4311-8A1B-9F5FD072C5AF}" type="presOf" srcId="{A0A5F068-DCA6-4245-947F-63530A5A84B7}" destId="{037039D1-13F4-496A-B3CD-2C78A7AED523}" srcOrd="0" destOrd="0" presId="urn:microsoft.com/office/officeart/2009/3/layout/SnapshotPictureList"/>
    <dgm:cxn modelId="{6A0B54DD-A4AC-4A05-8EF8-9DA457CD967B}" type="presParOf" srcId="{27156F2D-2BCC-4916-8B11-27C0EAB25574}" destId="{8CC50E5B-6797-4BE2-9945-EA5E37518CD1}" srcOrd="0" destOrd="0" presId="urn:microsoft.com/office/officeart/2009/3/layout/SnapshotPictureList"/>
    <dgm:cxn modelId="{46435FAA-ED06-4A00-861C-B328444F286F}" type="presParOf" srcId="{8CC50E5B-6797-4BE2-9945-EA5E37518CD1}" destId="{907F9330-405F-40C1-8C66-2FB6CAB23873}" srcOrd="0" destOrd="0" presId="urn:microsoft.com/office/officeart/2009/3/layout/SnapshotPictureList"/>
    <dgm:cxn modelId="{7F24AC28-BB38-48E3-9895-04E835331EA0}" type="presParOf" srcId="{8CC50E5B-6797-4BE2-9945-EA5E37518CD1}" destId="{037039D1-13F4-496A-B3CD-2C78A7AED523}" srcOrd="1" destOrd="0" presId="urn:microsoft.com/office/officeart/2009/3/layout/SnapshotPictureList"/>
    <dgm:cxn modelId="{D2921140-8117-414E-A4FA-4B83107DC902}" type="presParOf" srcId="{8CC50E5B-6797-4BE2-9945-EA5E37518CD1}" destId="{19F0517A-2EDD-4074-B089-6A118E7D4A93}" srcOrd="2" destOrd="0" presId="urn:microsoft.com/office/officeart/2009/3/layout/SnapshotPictureList"/>
    <dgm:cxn modelId="{98FA41E5-8A49-477B-B153-A4455207DA29}" type="presParOf" srcId="{8CC50E5B-6797-4BE2-9945-EA5E37518CD1}" destId="{1221FD67-E112-40F2-9F98-0DFFD59427A4}" srcOrd="3" destOrd="0" presId="urn:microsoft.com/office/officeart/2009/3/layout/SnapshotPictureList"/>
    <dgm:cxn modelId="{A58DF72B-D7A5-4E98-9187-65EF78FD737F}" type="presParOf" srcId="{8CC50E5B-6797-4BE2-9945-EA5E37518CD1}" destId="{FC22848D-00E1-444E-90D2-275DB5D25E9A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F9A409-5B2A-403A-B81A-E47004DAEE7A}" type="doc">
      <dgm:prSet loTypeId="urn:microsoft.com/office/officeart/2009/3/layout/SnapshotPictureList" loCatId="picture" qsTypeId="urn:microsoft.com/office/officeart/2005/8/quickstyle/simple1#5" qsCatId="simple" csTypeId="urn:microsoft.com/office/officeart/2005/8/colors/accent1_2#3" csCatId="accent1" phldr="1"/>
      <dgm:spPr/>
      <dgm:t>
        <a:bodyPr/>
        <a:lstStyle/>
        <a:p>
          <a:endParaRPr lang="fr-CH"/>
        </a:p>
      </dgm:t>
    </dgm:pt>
    <dgm:pt modelId="{A0A5F068-DCA6-4245-947F-63530A5A84B7}">
      <dgm:prSet phldrT="[Texte]" custT="1"/>
      <dgm:spPr/>
      <dgm:t>
        <a:bodyPr/>
        <a:lstStyle/>
        <a:p>
          <a:r>
            <a:rPr lang="fr-CH" sz="2400" b="1" dirty="0">
              <a:latin typeface="+mj-lt"/>
            </a:rPr>
            <a:t>Observer</a:t>
          </a:r>
        </a:p>
      </dgm:t>
    </dgm:pt>
    <dgm:pt modelId="{A0498A39-34F5-462E-B195-BA83CFDAD9B6}" type="parTrans" cxnId="{299DE6FA-E6EF-4BC5-BB0D-C54FE028B7F0}">
      <dgm:prSet/>
      <dgm:spPr/>
      <dgm:t>
        <a:bodyPr/>
        <a:lstStyle/>
        <a:p>
          <a:endParaRPr lang="fr-CH"/>
        </a:p>
      </dgm:t>
    </dgm:pt>
    <dgm:pt modelId="{98D15E78-C8CD-4CA5-9B30-BD2894085D88}" type="sibTrans" cxnId="{299DE6FA-E6EF-4BC5-BB0D-C54FE028B7F0}">
      <dgm:prSet/>
      <dgm:spPr/>
      <dgm:t>
        <a:bodyPr/>
        <a:lstStyle/>
        <a:p>
          <a:endParaRPr lang="fr-CH"/>
        </a:p>
      </dgm:t>
    </dgm:pt>
    <dgm:pt modelId="{DC25EF86-1959-430A-BF42-9396CF8B6EA8}">
      <dgm:prSet phldrT="[Texte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fr-CH" sz="2000" b="1" u="none" dirty="0">
              <a:latin typeface="+mj-lt"/>
            </a:rPr>
            <a:t>Conscient?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2000" b="1" u="none" dirty="0">
              <a:latin typeface="+mj-lt"/>
            </a:rPr>
            <a:t>Inconscient ?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2000" b="1" u="none" dirty="0">
              <a:latin typeface="+mj-lt"/>
            </a:rPr>
            <a:t>Respiration ?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Position de l’enfant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Signes de traumatisme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Pâleur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Sueur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Brûlure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Fière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Saignement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Eruption cutanée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Sueur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Plaie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b="0" u="none" dirty="0">
              <a:latin typeface="+mj-lt"/>
            </a:rPr>
            <a:t>- … </a:t>
          </a:r>
        </a:p>
        <a:p>
          <a:pPr>
            <a:lnSpc>
              <a:spcPct val="100000"/>
            </a:lnSpc>
            <a:spcAft>
              <a:spcPts val="0"/>
            </a:spcAft>
          </a:pPr>
          <a:endParaRPr lang="fr-CH" sz="1800" b="0" u="none" dirty="0">
            <a:latin typeface="+mj-lt"/>
          </a:endParaRPr>
        </a:p>
        <a:p>
          <a:pPr>
            <a:lnSpc>
              <a:spcPct val="100000"/>
            </a:lnSpc>
            <a:spcAft>
              <a:spcPts val="0"/>
            </a:spcAft>
          </a:pPr>
          <a:r>
            <a:rPr lang="fr-CH" sz="1800" u="none" dirty="0">
              <a:latin typeface="+mj-lt"/>
            </a:rPr>
            <a:t> </a:t>
          </a:r>
        </a:p>
        <a:p>
          <a:pPr>
            <a:lnSpc>
              <a:spcPct val="90000"/>
            </a:lnSpc>
            <a:spcAft>
              <a:spcPct val="35000"/>
            </a:spcAft>
          </a:pPr>
          <a:r>
            <a:rPr lang="fr-CH" sz="1200" dirty="0"/>
            <a:t> </a:t>
          </a:r>
        </a:p>
      </dgm:t>
    </dgm:pt>
    <dgm:pt modelId="{E6033A09-BD6B-4CF6-A993-1059378920EA}" type="parTrans" cxnId="{CEFE4378-D88D-4855-B4AC-D37615B90CC2}">
      <dgm:prSet/>
      <dgm:spPr/>
      <dgm:t>
        <a:bodyPr/>
        <a:lstStyle/>
        <a:p>
          <a:endParaRPr lang="fr-CH"/>
        </a:p>
      </dgm:t>
    </dgm:pt>
    <dgm:pt modelId="{A35F09ED-CE38-4856-831C-C716BA213DF6}" type="sibTrans" cxnId="{CEFE4378-D88D-4855-B4AC-D37615B90CC2}">
      <dgm:prSet/>
      <dgm:spPr/>
      <dgm:t>
        <a:bodyPr/>
        <a:lstStyle/>
        <a:p>
          <a:endParaRPr lang="fr-CH"/>
        </a:p>
      </dgm:t>
    </dgm:pt>
    <dgm:pt modelId="{27156F2D-2BCC-4916-8B11-27C0EAB25574}" type="pres">
      <dgm:prSet presAssocID="{A8F9A409-5B2A-403A-B81A-E47004DAEE7A}" presName="Name0" presStyleCnt="0">
        <dgm:presLayoutVars>
          <dgm:chMax/>
          <dgm:chPref/>
          <dgm:dir/>
          <dgm:animLvl val="lvl"/>
        </dgm:presLayoutVars>
      </dgm:prSet>
      <dgm:spPr/>
    </dgm:pt>
    <dgm:pt modelId="{8CC50E5B-6797-4BE2-9945-EA5E37518CD1}" type="pres">
      <dgm:prSet presAssocID="{A0A5F068-DCA6-4245-947F-63530A5A84B7}" presName="composite" presStyleCnt="0"/>
      <dgm:spPr/>
    </dgm:pt>
    <dgm:pt modelId="{907F9330-405F-40C1-8C66-2FB6CAB23873}" type="pres">
      <dgm:prSet presAssocID="{A0A5F068-DCA6-4245-947F-63530A5A84B7}" presName="ParentAccentShape" presStyleLbl="trBgShp" presStyleIdx="0" presStyleCnt="2" custScaleX="48138" custScaleY="63930" custLinFactNeighborX="-18699" custLinFactNeighborY="-30332"/>
      <dgm:spPr/>
    </dgm:pt>
    <dgm:pt modelId="{037039D1-13F4-496A-B3CD-2C78A7AED523}" type="pres">
      <dgm:prSet presAssocID="{A0A5F068-DCA6-4245-947F-63530A5A84B7}" presName="ParentText" presStyleLbl="revTx" presStyleIdx="0" presStyleCnt="2" custLinFactY="-52039" custLinFactNeighborX="-2357" custLinFactNeighborY="-100000">
        <dgm:presLayoutVars>
          <dgm:chMax val="1"/>
          <dgm:chPref val="1"/>
          <dgm:bulletEnabled val="1"/>
        </dgm:presLayoutVars>
      </dgm:prSet>
      <dgm:spPr/>
    </dgm:pt>
    <dgm:pt modelId="{19F0517A-2EDD-4074-B089-6A118E7D4A93}" type="pres">
      <dgm:prSet presAssocID="{A0A5F068-DCA6-4245-947F-63530A5A84B7}" presName="ChildText" presStyleLbl="revTx" presStyleIdx="1" presStyleCnt="2" custScaleX="218122" custScaleY="141259" custLinFactNeighborX="-30773" custLinFactNeighborY="-9284">
        <dgm:presLayoutVars>
          <dgm:chMax val="0"/>
          <dgm:chPref val="0"/>
        </dgm:presLayoutVars>
      </dgm:prSet>
      <dgm:spPr/>
    </dgm:pt>
    <dgm:pt modelId="{1221FD67-E112-40F2-9F98-0DFFD59427A4}" type="pres">
      <dgm:prSet presAssocID="{A0A5F068-DCA6-4245-947F-63530A5A84B7}" presName="ChildAccentShape" presStyleLbl="trBgShp" presStyleIdx="1" presStyleCnt="2"/>
      <dgm:spPr/>
    </dgm:pt>
    <dgm:pt modelId="{FC22848D-00E1-444E-90D2-275DB5D25E9A}" type="pres">
      <dgm:prSet presAssocID="{A0A5F068-DCA6-4245-947F-63530A5A84B7}" presName="Image" presStyleLbl="alignImgPlace1" presStyleIdx="0" presStyleCnt="1" custScaleX="43535" custScaleY="55159" custLinFactNeighborX="-13725" custLinFactNeighborY="-15576"/>
      <dgm:spPr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</dgm:spPr>
    </dgm:pt>
  </dgm:ptLst>
  <dgm:cxnLst>
    <dgm:cxn modelId="{A29DF12F-3B22-4C64-80D4-7BBC7CB16697}" type="presOf" srcId="{A8F9A409-5B2A-403A-B81A-E47004DAEE7A}" destId="{27156F2D-2BCC-4916-8B11-27C0EAB25574}" srcOrd="0" destOrd="0" presId="urn:microsoft.com/office/officeart/2009/3/layout/SnapshotPictureList"/>
    <dgm:cxn modelId="{CEFE4378-D88D-4855-B4AC-D37615B90CC2}" srcId="{A0A5F068-DCA6-4245-947F-63530A5A84B7}" destId="{DC25EF86-1959-430A-BF42-9396CF8B6EA8}" srcOrd="0" destOrd="0" parTransId="{E6033A09-BD6B-4CF6-A993-1059378920EA}" sibTransId="{A35F09ED-CE38-4856-831C-C716BA213DF6}"/>
    <dgm:cxn modelId="{CF1BA694-A1B8-40E5-BD34-C7E457F6D7BD}" type="presOf" srcId="{DC25EF86-1959-430A-BF42-9396CF8B6EA8}" destId="{19F0517A-2EDD-4074-B089-6A118E7D4A93}" srcOrd="0" destOrd="0" presId="urn:microsoft.com/office/officeart/2009/3/layout/SnapshotPictureList"/>
    <dgm:cxn modelId="{299DE6FA-E6EF-4BC5-BB0D-C54FE028B7F0}" srcId="{A8F9A409-5B2A-403A-B81A-E47004DAEE7A}" destId="{A0A5F068-DCA6-4245-947F-63530A5A84B7}" srcOrd="0" destOrd="0" parTransId="{A0498A39-34F5-462E-B195-BA83CFDAD9B6}" sibTransId="{98D15E78-C8CD-4CA5-9B30-BD2894085D88}"/>
    <dgm:cxn modelId="{A4D26BFD-A47D-4311-8A1B-9F5FD072C5AF}" type="presOf" srcId="{A0A5F068-DCA6-4245-947F-63530A5A84B7}" destId="{037039D1-13F4-496A-B3CD-2C78A7AED523}" srcOrd="0" destOrd="0" presId="urn:microsoft.com/office/officeart/2009/3/layout/SnapshotPictureList"/>
    <dgm:cxn modelId="{6A0B54DD-A4AC-4A05-8EF8-9DA457CD967B}" type="presParOf" srcId="{27156F2D-2BCC-4916-8B11-27C0EAB25574}" destId="{8CC50E5B-6797-4BE2-9945-EA5E37518CD1}" srcOrd="0" destOrd="0" presId="urn:microsoft.com/office/officeart/2009/3/layout/SnapshotPictureList"/>
    <dgm:cxn modelId="{46435FAA-ED06-4A00-861C-B328444F286F}" type="presParOf" srcId="{8CC50E5B-6797-4BE2-9945-EA5E37518CD1}" destId="{907F9330-405F-40C1-8C66-2FB6CAB23873}" srcOrd="0" destOrd="0" presId="urn:microsoft.com/office/officeart/2009/3/layout/SnapshotPictureList"/>
    <dgm:cxn modelId="{7F24AC28-BB38-48E3-9895-04E835331EA0}" type="presParOf" srcId="{8CC50E5B-6797-4BE2-9945-EA5E37518CD1}" destId="{037039D1-13F4-496A-B3CD-2C78A7AED523}" srcOrd="1" destOrd="0" presId="urn:microsoft.com/office/officeart/2009/3/layout/SnapshotPictureList"/>
    <dgm:cxn modelId="{D2921140-8117-414E-A4FA-4B83107DC902}" type="presParOf" srcId="{8CC50E5B-6797-4BE2-9945-EA5E37518CD1}" destId="{19F0517A-2EDD-4074-B089-6A118E7D4A93}" srcOrd="2" destOrd="0" presId="urn:microsoft.com/office/officeart/2009/3/layout/SnapshotPictureList"/>
    <dgm:cxn modelId="{98FA41E5-8A49-477B-B153-A4455207DA29}" type="presParOf" srcId="{8CC50E5B-6797-4BE2-9945-EA5E37518CD1}" destId="{1221FD67-E112-40F2-9F98-0DFFD59427A4}" srcOrd="3" destOrd="0" presId="urn:microsoft.com/office/officeart/2009/3/layout/SnapshotPictureList"/>
    <dgm:cxn modelId="{A58DF72B-D7A5-4E98-9187-65EF78FD737F}" type="presParOf" srcId="{8CC50E5B-6797-4BE2-9945-EA5E37518CD1}" destId="{FC22848D-00E1-444E-90D2-275DB5D25E9A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0F8DF2E-243B-4E30-B187-735E34192E46}" type="doc">
      <dgm:prSet loTypeId="urn:microsoft.com/office/officeart/2005/8/layout/list1" loCatId="list" qsTypeId="urn:microsoft.com/office/officeart/2005/8/quickstyle/simple1#6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EA077DF8-463F-404A-9D74-18C0D7D44907}">
      <dgm:prSet custT="1"/>
      <dgm:spPr>
        <a:solidFill>
          <a:schemeClr val="accent5"/>
        </a:solidFill>
      </dgm:spPr>
      <dgm:t>
        <a:bodyPr/>
        <a:lstStyle/>
        <a:p>
          <a:r>
            <a:rPr lang="fr-CH" sz="2400" b="1" dirty="0">
              <a:latin typeface="+mj-lt"/>
            </a:rPr>
            <a:t>Ambulance : 144</a:t>
          </a:r>
          <a:endParaRPr lang="en-US" sz="2400" dirty="0">
            <a:latin typeface="+mj-lt"/>
          </a:endParaRPr>
        </a:p>
      </dgm:t>
    </dgm:pt>
    <dgm:pt modelId="{1F7BB2EA-9C03-4879-B69B-EC6B4D1DD6B1}" type="parTrans" cxnId="{F666D1CB-8518-42AB-9645-8938B7BE087A}">
      <dgm:prSet/>
      <dgm:spPr/>
      <dgm:t>
        <a:bodyPr/>
        <a:lstStyle/>
        <a:p>
          <a:endParaRPr lang="en-US"/>
        </a:p>
      </dgm:t>
    </dgm:pt>
    <dgm:pt modelId="{4E9C332B-C78B-4BDE-9FB7-02327F81255F}" type="sibTrans" cxnId="{F666D1CB-8518-42AB-9645-8938B7BE087A}">
      <dgm:prSet/>
      <dgm:spPr/>
      <dgm:t>
        <a:bodyPr/>
        <a:lstStyle/>
        <a:p>
          <a:endParaRPr lang="en-US"/>
        </a:p>
      </dgm:t>
    </dgm:pt>
    <dgm:pt modelId="{69508C96-A4EC-4E76-97E9-E0AEEC366C99}">
      <dgm:prSet custT="1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CH" sz="2400" b="1" dirty="0">
              <a:latin typeface="+mj-lt"/>
            </a:rPr>
            <a:t>Police : 117</a:t>
          </a:r>
          <a:endParaRPr lang="en-US" sz="2400" dirty="0">
            <a:latin typeface="+mj-lt"/>
          </a:endParaRPr>
        </a:p>
      </dgm:t>
    </dgm:pt>
    <dgm:pt modelId="{DBD3F40E-0B3F-415C-A984-C0A42B0A2E3C}" type="parTrans" cxnId="{28F58AD6-8214-40B8-9461-310F31DDBB89}">
      <dgm:prSet/>
      <dgm:spPr/>
      <dgm:t>
        <a:bodyPr/>
        <a:lstStyle/>
        <a:p>
          <a:endParaRPr lang="en-US"/>
        </a:p>
      </dgm:t>
    </dgm:pt>
    <dgm:pt modelId="{B48D879F-5E02-45EB-BBDE-2687863F42EC}" type="sibTrans" cxnId="{28F58AD6-8214-40B8-9461-310F31DDBB89}">
      <dgm:prSet/>
      <dgm:spPr/>
      <dgm:t>
        <a:bodyPr/>
        <a:lstStyle/>
        <a:p>
          <a:endParaRPr lang="en-US"/>
        </a:p>
      </dgm:t>
    </dgm:pt>
    <dgm:pt modelId="{87E04458-4C25-4C1A-A043-4737E1D8FCBE}">
      <dgm:prSet custT="1"/>
      <dgm:spPr>
        <a:solidFill>
          <a:srgbClr val="C00000"/>
        </a:solidFill>
      </dgm:spPr>
      <dgm:t>
        <a:bodyPr/>
        <a:lstStyle/>
        <a:p>
          <a:r>
            <a:rPr lang="fr-CH" sz="2400" b="1" dirty="0">
              <a:latin typeface="+mj-lt"/>
            </a:rPr>
            <a:t>Pompiers : 118</a:t>
          </a:r>
          <a:endParaRPr lang="en-US" sz="2400" dirty="0">
            <a:latin typeface="+mj-lt"/>
          </a:endParaRPr>
        </a:p>
      </dgm:t>
    </dgm:pt>
    <dgm:pt modelId="{BC024845-ACFF-4534-815D-02A16DA203AE}" type="parTrans" cxnId="{1BF66278-5A73-46D7-B61D-7DB0C649F1AB}">
      <dgm:prSet/>
      <dgm:spPr/>
      <dgm:t>
        <a:bodyPr/>
        <a:lstStyle/>
        <a:p>
          <a:endParaRPr lang="en-US"/>
        </a:p>
      </dgm:t>
    </dgm:pt>
    <dgm:pt modelId="{84262B51-A38A-467C-94BA-0B98A71C2716}" type="sibTrans" cxnId="{1BF66278-5A73-46D7-B61D-7DB0C649F1AB}">
      <dgm:prSet/>
      <dgm:spPr/>
      <dgm:t>
        <a:bodyPr/>
        <a:lstStyle/>
        <a:p>
          <a:endParaRPr lang="en-US"/>
        </a:p>
      </dgm:t>
    </dgm:pt>
    <dgm:pt modelId="{CBB1F3A5-16B4-413D-A7B7-733E0524F0EA}">
      <dgm:prSet custT="1"/>
      <dgm:spPr>
        <a:solidFill>
          <a:srgbClr val="002060"/>
        </a:solidFill>
      </dgm:spPr>
      <dgm:t>
        <a:bodyPr/>
        <a:lstStyle/>
        <a:p>
          <a:r>
            <a:rPr lang="fr-CH" sz="2400" b="1" dirty="0">
              <a:latin typeface="+mj-lt"/>
            </a:rPr>
            <a:t>Urgences en Europe : 112</a:t>
          </a:r>
          <a:endParaRPr lang="en-US" sz="2400" dirty="0">
            <a:latin typeface="+mj-lt"/>
          </a:endParaRPr>
        </a:p>
      </dgm:t>
    </dgm:pt>
    <dgm:pt modelId="{C2DA7B63-D43B-46FB-929C-744E18930A55}" type="parTrans" cxnId="{AD5AF999-741E-4526-9D35-E1181D13EF23}">
      <dgm:prSet/>
      <dgm:spPr/>
      <dgm:t>
        <a:bodyPr/>
        <a:lstStyle/>
        <a:p>
          <a:endParaRPr lang="en-US"/>
        </a:p>
      </dgm:t>
    </dgm:pt>
    <dgm:pt modelId="{16696054-1504-43D8-8D7F-FB2D534D4475}" type="sibTrans" cxnId="{AD5AF999-741E-4526-9D35-E1181D13EF23}">
      <dgm:prSet/>
      <dgm:spPr/>
      <dgm:t>
        <a:bodyPr/>
        <a:lstStyle/>
        <a:p>
          <a:endParaRPr lang="en-US"/>
        </a:p>
      </dgm:t>
    </dgm:pt>
    <dgm:pt modelId="{DA735ED0-4063-494C-A23C-369903E70C9C}">
      <dgm:prSet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fr-CH" sz="2400" b="1" dirty="0">
              <a:latin typeface="+mj-lt"/>
            </a:rPr>
            <a:t>REGA : 1414</a:t>
          </a:r>
          <a:endParaRPr lang="en-US" sz="2400" dirty="0">
            <a:latin typeface="+mj-lt"/>
          </a:endParaRPr>
        </a:p>
      </dgm:t>
    </dgm:pt>
    <dgm:pt modelId="{25DE32C8-D7DB-4DDC-9AF5-413B960D2E89}" type="parTrans" cxnId="{12A27942-055D-4370-9089-A2F8141E3A27}">
      <dgm:prSet/>
      <dgm:spPr/>
      <dgm:t>
        <a:bodyPr/>
        <a:lstStyle/>
        <a:p>
          <a:endParaRPr lang="en-US"/>
        </a:p>
      </dgm:t>
    </dgm:pt>
    <dgm:pt modelId="{19B691D3-B6A0-4017-B330-128561EC5EAC}" type="sibTrans" cxnId="{12A27942-055D-4370-9089-A2F8141E3A27}">
      <dgm:prSet/>
      <dgm:spPr/>
      <dgm:t>
        <a:bodyPr/>
        <a:lstStyle/>
        <a:p>
          <a:endParaRPr lang="en-US"/>
        </a:p>
      </dgm:t>
    </dgm:pt>
    <dgm:pt modelId="{E844A9DA-A55F-4B8D-AABF-9175B228326B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fr-CH" sz="2400" b="1" dirty="0">
              <a:latin typeface="+mj-lt"/>
            </a:rPr>
            <a:t>Centre toxicologique : 145 </a:t>
          </a:r>
        </a:p>
      </dgm:t>
    </dgm:pt>
    <dgm:pt modelId="{9FDC45D6-5F33-4D6C-83DB-DD4074DF6CB2}" type="parTrans" cxnId="{2E0A726B-B535-4F7F-8765-100642DE2044}">
      <dgm:prSet/>
      <dgm:spPr/>
      <dgm:t>
        <a:bodyPr/>
        <a:lstStyle/>
        <a:p>
          <a:endParaRPr lang="fr-CH"/>
        </a:p>
      </dgm:t>
    </dgm:pt>
    <dgm:pt modelId="{EDA15151-CD7E-42AA-A9FD-CBFE01F9041F}" type="sibTrans" cxnId="{2E0A726B-B535-4F7F-8765-100642DE2044}">
      <dgm:prSet/>
      <dgm:spPr/>
      <dgm:t>
        <a:bodyPr/>
        <a:lstStyle/>
        <a:p>
          <a:endParaRPr lang="fr-CH"/>
        </a:p>
      </dgm:t>
    </dgm:pt>
    <dgm:pt modelId="{E6D0B5FD-C0CD-47A2-8D1D-B5F045A21601}" type="pres">
      <dgm:prSet presAssocID="{00F8DF2E-243B-4E30-B187-735E34192E46}" presName="linear" presStyleCnt="0">
        <dgm:presLayoutVars>
          <dgm:dir/>
          <dgm:animLvl val="lvl"/>
          <dgm:resizeHandles val="exact"/>
        </dgm:presLayoutVars>
      </dgm:prSet>
      <dgm:spPr/>
    </dgm:pt>
    <dgm:pt modelId="{1DD7C280-0949-4632-8FF9-6E944C6980E9}" type="pres">
      <dgm:prSet presAssocID="{EA077DF8-463F-404A-9D74-18C0D7D44907}" presName="parentLin" presStyleCnt="0"/>
      <dgm:spPr/>
    </dgm:pt>
    <dgm:pt modelId="{9F903C4A-947A-4FBD-8BDB-5A2D4F508A5D}" type="pres">
      <dgm:prSet presAssocID="{EA077DF8-463F-404A-9D74-18C0D7D44907}" presName="parentLeftMargin" presStyleLbl="node1" presStyleIdx="0" presStyleCnt="6"/>
      <dgm:spPr/>
    </dgm:pt>
    <dgm:pt modelId="{C3CDF78E-25C9-43C5-AD37-564ED633D690}" type="pres">
      <dgm:prSet presAssocID="{EA077DF8-463F-404A-9D74-18C0D7D44907}" presName="parentText" presStyleLbl="node1" presStyleIdx="0" presStyleCnt="6">
        <dgm:presLayoutVars>
          <dgm:chMax val="0"/>
          <dgm:bulletEnabled val="1"/>
        </dgm:presLayoutVars>
      </dgm:prSet>
      <dgm:spPr/>
    </dgm:pt>
    <dgm:pt modelId="{BA0D13D2-852A-45E1-9879-E2359DA3133C}" type="pres">
      <dgm:prSet presAssocID="{EA077DF8-463F-404A-9D74-18C0D7D44907}" presName="negativeSpace" presStyleCnt="0"/>
      <dgm:spPr/>
    </dgm:pt>
    <dgm:pt modelId="{25E74F56-A029-49D2-8BC0-854941CFDB05}" type="pres">
      <dgm:prSet presAssocID="{EA077DF8-463F-404A-9D74-18C0D7D44907}" presName="childText" presStyleLbl="conFgAcc1" presStyleIdx="0" presStyleCnt="6">
        <dgm:presLayoutVars>
          <dgm:bulletEnabled val="1"/>
        </dgm:presLayoutVars>
      </dgm:prSet>
      <dgm:spPr>
        <a:ln>
          <a:solidFill>
            <a:schemeClr val="accent5"/>
          </a:solidFill>
        </a:ln>
      </dgm:spPr>
    </dgm:pt>
    <dgm:pt modelId="{6ABA81B5-B786-4D25-98E8-9B615297F3C0}" type="pres">
      <dgm:prSet presAssocID="{4E9C332B-C78B-4BDE-9FB7-02327F81255F}" presName="spaceBetweenRectangles" presStyleCnt="0"/>
      <dgm:spPr/>
    </dgm:pt>
    <dgm:pt modelId="{45853455-33CB-49DD-BA4E-C837F6EC9AED}" type="pres">
      <dgm:prSet presAssocID="{69508C96-A4EC-4E76-97E9-E0AEEC366C99}" presName="parentLin" presStyleCnt="0"/>
      <dgm:spPr/>
    </dgm:pt>
    <dgm:pt modelId="{19674284-A5BE-4CD2-9C1E-AA297FDF3D73}" type="pres">
      <dgm:prSet presAssocID="{69508C96-A4EC-4E76-97E9-E0AEEC366C99}" presName="parentLeftMargin" presStyleLbl="node1" presStyleIdx="0" presStyleCnt="6"/>
      <dgm:spPr/>
    </dgm:pt>
    <dgm:pt modelId="{A12303BD-3816-4071-982C-658B91E853BF}" type="pres">
      <dgm:prSet presAssocID="{69508C96-A4EC-4E76-97E9-E0AEEC366C99}" presName="parentText" presStyleLbl="node1" presStyleIdx="1" presStyleCnt="6">
        <dgm:presLayoutVars>
          <dgm:chMax val="0"/>
          <dgm:bulletEnabled val="1"/>
        </dgm:presLayoutVars>
      </dgm:prSet>
      <dgm:spPr/>
    </dgm:pt>
    <dgm:pt modelId="{A2A30B0F-0157-429D-86F2-9484820A5AB4}" type="pres">
      <dgm:prSet presAssocID="{69508C96-A4EC-4E76-97E9-E0AEEC366C99}" presName="negativeSpace" presStyleCnt="0"/>
      <dgm:spPr/>
    </dgm:pt>
    <dgm:pt modelId="{1D4696A7-752E-4BE0-8844-ED34DEFAF9D2}" type="pres">
      <dgm:prSet presAssocID="{69508C96-A4EC-4E76-97E9-E0AEEC366C99}" presName="childText" presStyleLbl="conFgAcc1" presStyleIdx="1" presStyleCnt="6">
        <dgm:presLayoutVars>
          <dgm:bulletEnabled val="1"/>
        </dgm:presLayoutVars>
      </dgm:prSet>
      <dgm:spPr>
        <a:ln>
          <a:solidFill>
            <a:schemeClr val="accent1">
              <a:lumMod val="60000"/>
              <a:lumOff val="40000"/>
            </a:schemeClr>
          </a:solidFill>
        </a:ln>
      </dgm:spPr>
    </dgm:pt>
    <dgm:pt modelId="{4E016DCA-52F1-4E46-A752-70E5123C342B}" type="pres">
      <dgm:prSet presAssocID="{B48D879F-5E02-45EB-BBDE-2687863F42EC}" presName="spaceBetweenRectangles" presStyleCnt="0"/>
      <dgm:spPr/>
    </dgm:pt>
    <dgm:pt modelId="{3A6309A7-FD50-4356-A85A-E3B88E95B392}" type="pres">
      <dgm:prSet presAssocID="{87E04458-4C25-4C1A-A043-4737E1D8FCBE}" presName="parentLin" presStyleCnt="0"/>
      <dgm:spPr/>
    </dgm:pt>
    <dgm:pt modelId="{9BDAC5DB-4106-43AD-A2D6-BEB3F7CF4100}" type="pres">
      <dgm:prSet presAssocID="{87E04458-4C25-4C1A-A043-4737E1D8FCBE}" presName="parentLeftMargin" presStyleLbl="node1" presStyleIdx="1" presStyleCnt="6"/>
      <dgm:spPr/>
    </dgm:pt>
    <dgm:pt modelId="{C153E3D3-88A1-4103-B1B0-174A88D9E18F}" type="pres">
      <dgm:prSet presAssocID="{87E04458-4C25-4C1A-A043-4737E1D8FCBE}" presName="parentText" presStyleLbl="node1" presStyleIdx="2" presStyleCnt="6">
        <dgm:presLayoutVars>
          <dgm:chMax val="0"/>
          <dgm:bulletEnabled val="1"/>
        </dgm:presLayoutVars>
      </dgm:prSet>
      <dgm:spPr/>
    </dgm:pt>
    <dgm:pt modelId="{FEBB0347-20A7-41E5-883F-02A88E617381}" type="pres">
      <dgm:prSet presAssocID="{87E04458-4C25-4C1A-A043-4737E1D8FCBE}" presName="negativeSpace" presStyleCnt="0"/>
      <dgm:spPr/>
    </dgm:pt>
    <dgm:pt modelId="{63DEB2E5-EF32-487D-A45E-7811B2E40AA4}" type="pres">
      <dgm:prSet presAssocID="{87E04458-4C25-4C1A-A043-4737E1D8FCBE}" presName="childText" presStyleLbl="conFgAcc1" presStyleIdx="2" presStyleCnt="6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  <dgm:pt modelId="{8AE30ED9-B6D8-4275-A49A-12C0C467F187}" type="pres">
      <dgm:prSet presAssocID="{84262B51-A38A-467C-94BA-0B98A71C2716}" presName="spaceBetweenRectangles" presStyleCnt="0"/>
      <dgm:spPr/>
    </dgm:pt>
    <dgm:pt modelId="{7508C2EB-73C9-4F15-98C6-D103EB540BDF}" type="pres">
      <dgm:prSet presAssocID="{CBB1F3A5-16B4-413D-A7B7-733E0524F0EA}" presName="parentLin" presStyleCnt="0"/>
      <dgm:spPr/>
    </dgm:pt>
    <dgm:pt modelId="{3575103C-33E4-428C-9922-821F3C822E01}" type="pres">
      <dgm:prSet presAssocID="{CBB1F3A5-16B4-413D-A7B7-733E0524F0EA}" presName="parentLeftMargin" presStyleLbl="node1" presStyleIdx="2" presStyleCnt="6"/>
      <dgm:spPr/>
    </dgm:pt>
    <dgm:pt modelId="{C4353AB1-9D62-4B47-A5C6-750D7F9D985D}" type="pres">
      <dgm:prSet presAssocID="{CBB1F3A5-16B4-413D-A7B7-733E0524F0EA}" presName="parentText" presStyleLbl="node1" presStyleIdx="3" presStyleCnt="6">
        <dgm:presLayoutVars>
          <dgm:chMax val="0"/>
          <dgm:bulletEnabled val="1"/>
        </dgm:presLayoutVars>
      </dgm:prSet>
      <dgm:spPr/>
    </dgm:pt>
    <dgm:pt modelId="{50FD124D-4E94-4DFA-A4B7-33E7D33DE705}" type="pres">
      <dgm:prSet presAssocID="{CBB1F3A5-16B4-413D-A7B7-733E0524F0EA}" presName="negativeSpace" presStyleCnt="0"/>
      <dgm:spPr/>
    </dgm:pt>
    <dgm:pt modelId="{D197B92B-114E-4DD1-995D-995C17FF592D}" type="pres">
      <dgm:prSet presAssocID="{CBB1F3A5-16B4-413D-A7B7-733E0524F0EA}" presName="childText" presStyleLbl="conFgAcc1" presStyleIdx="3" presStyleCnt="6" custLinFactNeighborX="1547" custLinFactNeighborY="-24811">
        <dgm:presLayoutVars>
          <dgm:bulletEnabled val="1"/>
        </dgm:presLayoutVars>
      </dgm:prSet>
      <dgm:spPr>
        <a:ln>
          <a:solidFill>
            <a:srgbClr val="002060"/>
          </a:solidFill>
        </a:ln>
      </dgm:spPr>
    </dgm:pt>
    <dgm:pt modelId="{AA83882D-3C3D-40CB-A523-9E180E516D9C}" type="pres">
      <dgm:prSet presAssocID="{16696054-1504-43D8-8D7F-FB2D534D4475}" presName="spaceBetweenRectangles" presStyleCnt="0"/>
      <dgm:spPr/>
    </dgm:pt>
    <dgm:pt modelId="{C4505DBB-E376-4C51-881D-A5706F52F475}" type="pres">
      <dgm:prSet presAssocID="{DA735ED0-4063-494C-A23C-369903E70C9C}" presName="parentLin" presStyleCnt="0"/>
      <dgm:spPr/>
    </dgm:pt>
    <dgm:pt modelId="{62E19F85-C68F-4A61-8690-F07A8BE4355E}" type="pres">
      <dgm:prSet presAssocID="{DA735ED0-4063-494C-A23C-369903E70C9C}" presName="parentLeftMargin" presStyleLbl="node1" presStyleIdx="3" presStyleCnt="6"/>
      <dgm:spPr/>
    </dgm:pt>
    <dgm:pt modelId="{DA03B766-9935-4898-A6AA-6B5F7DCE6854}" type="pres">
      <dgm:prSet presAssocID="{DA735ED0-4063-494C-A23C-369903E70C9C}" presName="parentText" presStyleLbl="node1" presStyleIdx="4" presStyleCnt="6" custLinFactNeighborX="12669" custLinFactNeighborY="-820">
        <dgm:presLayoutVars>
          <dgm:chMax val="0"/>
          <dgm:bulletEnabled val="1"/>
        </dgm:presLayoutVars>
      </dgm:prSet>
      <dgm:spPr/>
    </dgm:pt>
    <dgm:pt modelId="{90A7EC59-D7CF-43D0-AEE8-9FE9C1C0A1A3}" type="pres">
      <dgm:prSet presAssocID="{DA735ED0-4063-494C-A23C-369903E70C9C}" presName="negativeSpace" presStyleCnt="0"/>
      <dgm:spPr/>
    </dgm:pt>
    <dgm:pt modelId="{A9CE0B83-FA11-47A0-8D57-903C0E8F3616}" type="pres">
      <dgm:prSet presAssocID="{DA735ED0-4063-494C-A23C-369903E70C9C}" presName="childText" presStyleLbl="conFgAcc1" presStyleIdx="4" presStyleCnt="6">
        <dgm:presLayoutVars>
          <dgm:bulletEnabled val="1"/>
        </dgm:presLayoutVars>
      </dgm:prSet>
      <dgm:spPr>
        <a:ln>
          <a:solidFill>
            <a:schemeClr val="bg2">
              <a:lumMod val="50000"/>
            </a:schemeClr>
          </a:solidFill>
        </a:ln>
      </dgm:spPr>
    </dgm:pt>
    <dgm:pt modelId="{F1AF5F08-2DC9-4204-AF8D-15BB4FF0F6E9}" type="pres">
      <dgm:prSet presAssocID="{19B691D3-B6A0-4017-B330-128561EC5EAC}" presName="spaceBetweenRectangles" presStyleCnt="0"/>
      <dgm:spPr/>
    </dgm:pt>
    <dgm:pt modelId="{F2F1A9F3-FE0E-438C-827D-E88B43D09591}" type="pres">
      <dgm:prSet presAssocID="{E844A9DA-A55F-4B8D-AABF-9175B228326B}" presName="parentLin" presStyleCnt="0"/>
      <dgm:spPr/>
    </dgm:pt>
    <dgm:pt modelId="{C3791ACD-D80C-4D17-AD71-28943A24F2A1}" type="pres">
      <dgm:prSet presAssocID="{E844A9DA-A55F-4B8D-AABF-9175B228326B}" presName="parentLeftMargin" presStyleLbl="node1" presStyleIdx="4" presStyleCnt="6"/>
      <dgm:spPr/>
    </dgm:pt>
    <dgm:pt modelId="{1F35A63A-A2F8-47B1-BCCC-70A365280C93}" type="pres">
      <dgm:prSet presAssocID="{E844A9DA-A55F-4B8D-AABF-9175B228326B}" presName="parentText" presStyleLbl="node1" presStyleIdx="5" presStyleCnt="6">
        <dgm:presLayoutVars>
          <dgm:chMax val="0"/>
          <dgm:bulletEnabled val="1"/>
        </dgm:presLayoutVars>
      </dgm:prSet>
      <dgm:spPr/>
    </dgm:pt>
    <dgm:pt modelId="{900F9D82-CD82-4EB6-A788-CFC20E782214}" type="pres">
      <dgm:prSet presAssocID="{E844A9DA-A55F-4B8D-AABF-9175B228326B}" presName="negativeSpace" presStyleCnt="0"/>
      <dgm:spPr/>
    </dgm:pt>
    <dgm:pt modelId="{356EAB70-9D96-4A2A-9F73-D114D1E7A08D}" type="pres">
      <dgm:prSet presAssocID="{E844A9DA-A55F-4B8D-AABF-9175B228326B}" presName="childText" presStyleLbl="conFgAcc1" presStyleIdx="5" presStyleCnt="6">
        <dgm:presLayoutVars>
          <dgm:bulletEnabled val="1"/>
        </dgm:presLayoutVars>
      </dgm:prSet>
      <dgm:spPr>
        <a:ln>
          <a:solidFill>
            <a:schemeClr val="tx2">
              <a:lumMod val="60000"/>
              <a:lumOff val="40000"/>
            </a:schemeClr>
          </a:solidFill>
        </a:ln>
      </dgm:spPr>
    </dgm:pt>
  </dgm:ptLst>
  <dgm:cxnLst>
    <dgm:cxn modelId="{E1510B04-A6CA-443A-8176-D532F51976E1}" type="presOf" srcId="{00F8DF2E-243B-4E30-B187-735E34192E46}" destId="{E6D0B5FD-C0CD-47A2-8D1D-B5F045A21601}" srcOrd="0" destOrd="0" presId="urn:microsoft.com/office/officeart/2005/8/layout/list1"/>
    <dgm:cxn modelId="{9C9D6D16-B90A-4857-BDB8-3819ED0F5656}" type="presOf" srcId="{EA077DF8-463F-404A-9D74-18C0D7D44907}" destId="{C3CDF78E-25C9-43C5-AD37-564ED633D690}" srcOrd="1" destOrd="0" presId="urn:microsoft.com/office/officeart/2005/8/layout/list1"/>
    <dgm:cxn modelId="{5C0E8918-ADA9-4A31-86B9-449DC4FA01E7}" type="presOf" srcId="{CBB1F3A5-16B4-413D-A7B7-733E0524F0EA}" destId="{C4353AB1-9D62-4B47-A5C6-750D7F9D985D}" srcOrd="1" destOrd="0" presId="urn:microsoft.com/office/officeart/2005/8/layout/list1"/>
    <dgm:cxn modelId="{F043FC27-F994-4073-AEC9-10A4C1980D4B}" type="presOf" srcId="{69508C96-A4EC-4E76-97E9-E0AEEC366C99}" destId="{A12303BD-3816-4071-982C-658B91E853BF}" srcOrd="1" destOrd="0" presId="urn:microsoft.com/office/officeart/2005/8/layout/list1"/>
    <dgm:cxn modelId="{46579F40-452F-4046-9F2F-04F289A4DA80}" type="presOf" srcId="{E844A9DA-A55F-4B8D-AABF-9175B228326B}" destId="{C3791ACD-D80C-4D17-AD71-28943A24F2A1}" srcOrd="0" destOrd="0" presId="urn:microsoft.com/office/officeart/2005/8/layout/list1"/>
    <dgm:cxn modelId="{12A27942-055D-4370-9089-A2F8141E3A27}" srcId="{00F8DF2E-243B-4E30-B187-735E34192E46}" destId="{DA735ED0-4063-494C-A23C-369903E70C9C}" srcOrd="4" destOrd="0" parTransId="{25DE32C8-D7DB-4DDC-9AF5-413B960D2E89}" sibTransId="{19B691D3-B6A0-4017-B330-128561EC5EAC}"/>
    <dgm:cxn modelId="{2E0A726B-B535-4F7F-8765-100642DE2044}" srcId="{00F8DF2E-243B-4E30-B187-735E34192E46}" destId="{E844A9DA-A55F-4B8D-AABF-9175B228326B}" srcOrd="5" destOrd="0" parTransId="{9FDC45D6-5F33-4D6C-83DB-DD4074DF6CB2}" sibTransId="{EDA15151-CD7E-42AA-A9FD-CBFE01F9041F}"/>
    <dgm:cxn modelId="{E92FB14C-E0C2-487F-B3AE-7A0968EE6B1F}" type="presOf" srcId="{CBB1F3A5-16B4-413D-A7B7-733E0524F0EA}" destId="{3575103C-33E4-428C-9922-821F3C822E01}" srcOrd="0" destOrd="0" presId="urn:microsoft.com/office/officeart/2005/8/layout/list1"/>
    <dgm:cxn modelId="{69B7856E-E13A-49DA-968C-BE33CF3433C5}" type="presOf" srcId="{EA077DF8-463F-404A-9D74-18C0D7D44907}" destId="{9F903C4A-947A-4FBD-8BDB-5A2D4F508A5D}" srcOrd="0" destOrd="0" presId="urn:microsoft.com/office/officeart/2005/8/layout/list1"/>
    <dgm:cxn modelId="{C0C9DC6F-F084-4BBE-A189-082328692A27}" type="presOf" srcId="{DA735ED0-4063-494C-A23C-369903E70C9C}" destId="{62E19F85-C68F-4A61-8690-F07A8BE4355E}" srcOrd="0" destOrd="0" presId="urn:microsoft.com/office/officeart/2005/8/layout/list1"/>
    <dgm:cxn modelId="{753B9270-7243-4406-A6A8-EC2080A28B29}" type="presOf" srcId="{87E04458-4C25-4C1A-A043-4737E1D8FCBE}" destId="{9BDAC5DB-4106-43AD-A2D6-BEB3F7CF4100}" srcOrd="0" destOrd="0" presId="urn:microsoft.com/office/officeart/2005/8/layout/list1"/>
    <dgm:cxn modelId="{1BF66278-5A73-46D7-B61D-7DB0C649F1AB}" srcId="{00F8DF2E-243B-4E30-B187-735E34192E46}" destId="{87E04458-4C25-4C1A-A043-4737E1D8FCBE}" srcOrd="2" destOrd="0" parTransId="{BC024845-ACFF-4534-815D-02A16DA203AE}" sibTransId="{84262B51-A38A-467C-94BA-0B98A71C2716}"/>
    <dgm:cxn modelId="{75E9377B-CC97-4A82-B59F-1586E5E23C85}" type="presOf" srcId="{69508C96-A4EC-4E76-97E9-E0AEEC366C99}" destId="{19674284-A5BE-4CD2-9C1E-AA297FDF3D73}" srcOrd="0" destOrd="0" presId="urn:microsoft.com/office/officeart/2005/8/layout/list1"/>
    <dgm:cxn modelId="{3A1B7683-49ED-4060-95B7-6A03B397D012}" type="presOf" srcId="{DA735ED0-4063-494C-A23C-369903E70C9C}" destId="{DA03B766-9935-4898-A6AA-6B5F7DCE6854}" srcOrd="1" destOrd="0" presId="urn:microsoft.com/office/officeart/2005/8/layout/list1"/>
    <dgm:cxn modelId="{AD5AF999-741E-4526-9D35-E1181D13EF23}" srcId="{00F8DF2E-243B-4E30-B187-735E34192E46}" destId="{CBB1F3A5-16B4-413D-A7B7-733E0524F0EA}" srcOrd="3" destOrd="0" parTransId="{C2DA7B63-D43B-46FB-929C-744E18930A55}" sibTransId="{16696054-1504-43D8-8D7F-FB2D534D4475}"/>
    <dgm:cxn modelId="{F666D1CB-8518-42AB-9645-8938B7BE087A}" srcId="{00F8DF2E-243B-4E30-B187-735E34192E46}" destId="{EA077DF8-463F-404A-9D74-18C0D7D44907}" srcOrd="0" destOrd="0" parTransId="{1F7BB2EA-9C03-4879-B69B-EC6B4D1DD6B1}" sibTransId="{4E9C332B-C78B-4BDE-9FB7-02327F81255F}"/>
    <dgm:cxn modelId="{28F58AD6-8214-40B8-9461-310F31DDBB89}" srcId="{00F8DF2E-243B-4E30-B187-735E34192E46}" destId="{69508C96-A4EC-4E76-97E9-E0AEEC366C99}" srcOrd="1" destOrd="0" parTransId="{DBD3F40E-0B3F-415C-A984-C0A42B0A2E3C}" sibTransId="{B48D879F-5E02-45EB-BBDE-2687863F42EC}"/>
    <dgm:cxn modelId="{161ACBD6-CBE7-4D7A-8AB3-F3E0FE439389}" type="presOf" srcId="{E844A9DA-A55F-4B8D-AABF-9175B228326B}" destId="{1F35A63A-A2F8-47B1-BCCC-70A365280C93}" srcOrd="1" destOrd="0" presId="urn:microsoft.com/office/officeart/2005/8/layout/list1"/>
    <dgm:cxn modelId="{A2A8B9EC-8BC8-4504-84D5-018DC1D01DE7}" type="presOf" srcId="{87E04458-4C25-4C1A-A043-4737E1D8FCBE}" destId="{C153E3D3-88A1-4103-B1B0-174A88D9E18F}" srcOrd="1" destOrd="0" presId="urn:microsoft.com/office/officeart/2005/8/layout/list1"/>
    <dgm:cxn modelId="{D1D83226-8D0D-4DFA-B28A-18FC7BD4005C}" type="presParOf" srcId="{E6D0B5FD-C0CD-47A2-8D1D-B5F045A21601}" destId="{1DD7C280-0949-4632-8FF9-6E944C6980E9}" srcOrd="0" destOrd="0" presId="urn:microsoft.com/office/officeart/2005/8/layout/list1"/>
    <dgm:cxn modelId="{8DB1CDCE-C333-4AAF-B690-33697A0F4E54}" type="presParOf" srcId="{1DD7C280-0949-4632-8FF9-6E944C6980E9}" destId="{9F903C4A-947A-4FBD-8BDB-5A2D4F508A5D}" srcOrd="0" destOrd="0" presId="urn:microsoft.com/office/officeart/2005/8/layout/list1"/>
    <dgm:cxn modelId="{1453F7D7-01EA-4E33-BD8B-15C676637A75}" type="presParOf" srcId="{1DD7C280-0949-4632-8FF9-6E944C6980E9}" destId="{C3CDF78E-25C9-43C5-AD37-564ED633D690}" srcOrd="1" destOrd="0" presId="urn:microsoft.com/office/officeart/2005/8/layout/list1"/>
    <dgm:cxn modelId="{1C196FF7-E93A-4F79-9BA1-44DDE37AA469}" type="presParOf" srcId="{E6D0B5FD-C0CD-47A2-8D1D-B5F045A21601}" destId="{BA0D13D2-852A-45E1-9879-E2359DA3133C}" srcOrd="1" destOrd="0" presId="urn:microsoft.com/office/officeart/2005/8/layout/list1"/>
    <dgm:cxn modelId="{D0B916C2-CF42-42A1-9551-026F6AF8188C}" type="presParOf" srcId="{E6D0B5FD-C0CD-47A2-8D1D-B5F045A21601}" destId="{25E74F56-A029-49D2-8BC0-854941CFDB05}" srcOrd="2" destOrd="0" presId="urn:microsoft.com/office/officeart/2005/8/layout/list1"/>
    <dgm:cxn modelId="{D2E3E638-3B74-4075-971B-582ACE718720}" type="presParOf" srcId="{E6D0B5FD-C0CD-47A2-8D1D-B5F045A21601}" destId="{6ABA81B5-B786-4D25-98E8-9B615297F3C0}" srcOrd="3" destOrd="0" presId="urn:microsoft.com/office/officeart/2005/8/layout/list1"/>
    <dgm:cxn modelId="{F3C8070A-9CEC-43DD-8066-AEACDB4BFEA9}" type="presParOf" srcId="{E6D0B5FD-C0CD-47A2-8D1D-B5F045A21601}" destId="{45853455-33CB-49DD-BA4E-C837F6EC9AED}" srcOrd="4" destOrd="0" presId="urn:microsoft.com/office/officeart/2005/8/layout/list1"/>
    <dgm:cxn modelId="{7D0A3138-AE8C-48AE-BB92-247DD3495F9E}" type="presParOf" srcId="{45853455-33CB-49DD-BA4E-C837F6EC9AED}" destId="{19674284-A5BE-4CD2-9C1E-AA297FDF3D73}" srcOrd="0" destOrd="0" presId="urn:microsoft.com/office/officeart/2005/8/layout/list1"/>
    <dgm:cxn modelId="{36758A7B-262A-4932-93DA-D3D9EC266A04}" type="presParOf" srcId="{45853455-33CB-49DD-BA4E-C837F6EC9AED}" destId="{A12303BD-3816-4071-982C-658B91E853BF}" srcOrd="1" destOrd="0" presId="urn:microsoft.com/office/officeart/2005/8/layout/list1"/>
    <dgm:cxn modelId="{6E5DE96C-42D7-40FF-8710-E8218C8B7DE7}" type="presParOf" srcId="{E6D0B5FD-C0CD-47A2-8D1D-B5F045A21601}" destId="{A2A30B0F-0157-429D-86F2-9484820A5AB4}" srcOrd="5" destOrd="0" presId="urn:microsoft.com/office/officeart/2005/8/layout/list1"/>
    <dgm:cxn modelId="{6D17B592-5D92-4254-B1DD-BAA084789211}" type="presParOf" srcId="{E6D0B5FD-C0CD-47A2-8D1D-B5F045A21601}" destId="{1D4696A7-752E-4BE0-8844-ED34DEFAF9D2}" srcOrd="6" destOrd="0" presId="urn:microsoft.com/office/officeart/2005/8/layout/list1"/>
    <dgm:cxn modelId="{E64FA491-04BB-4B7C-A997-19815452381E}" type="presParOf" srcId="{E6D0B5FD-C0CD-47A2-8D1D-B5F045A21601}" destId="{4E016DCA-52F1-4E46-A752-70E5123C342B}" srcOrd="7" destOrd="0" presId="urn:microsoft.com/office/officeart/2005/8/layout/list1"/>
    <dgm:cxn modelId="{E87081EF-A648-4FA2-8EBA-E91295DEBBC4}" type="presParOf" srcId="{E6D0B5FD-C0CD-47A2-8D1D-B5F045A21601}" destId="{3A6309A7-FD50-4356-A85A-E3B88E95B392}" srcOrd="8" destOrd="0" presId="urn:microsoft.com/office/officeart/2005/8/layout/list1"/>
    <dgm:cxn modelId="{D8A0C73F-CEAF-4104-ADF9-86BC4BAB7182}" type="presParOf" srcId="{3A6309A7-FD50-4356-A85A-E3B88E95B392}" destId="{9BDAC5DB-4106-43AD-A2D6-BEB3F7CF4100}" srcOrd="0" destOrd="0" presId="urn:microsoft.com/office/officeart/2005/8/layout/list1"/>
    <dgm:cxn modelId="{3254BAF8-C3E2-4D7D-B755-F8CB1451B54C}" type="presParOf" srcId="{3A6309A7-FD50-4356-A85A-E3B88E95B392}" destId="{C153E3D3-88A1-4103-B1B0-174A88D9E18F}" srcOrd="1" destOrd="0" presId="urn:microsoft.com/office/officeart/2005/8/layout/list1"/>
    <dgm:cxn modelId="{C8CD1780-437E-4611-A8AC-CB9B8CF10C73}" type="presParOf" srcId="{E6D0B5FD-C0CD-47A2-8D1D-B5F045A21601}" destId="{FEBB0347-20A7-41E5-883F-02A88E617381}" srcOrd="9" destOrd="0" presId="urn:microsoft.com/office/officeart/2005/8/layout/list1"/>
    <dgm:cxn modelId="{AB0AD839-42BE-44FC-99C5-390E49D1826B}" type="presParOf" srcId="{E6D0B5FD-C0CD-47A2-8D1D-B5F045A21601}" destId="{63DEB2E5-EF32-487D-A45E-7811B2E40AA4}" srcOrd="10" destOrd="0" presId="urn:microsoft.com/office/officeart/2005/8/layout/list1"/>
    <dgm:cxn modelId="{D8EE450F-A329-4E0F-8CDD-79EF5F390404}" type="presParOf" srcId="{E6D0B5FD-C0CD-47A2-8D1D-B5F045A21601}" destId="{8AE30ED9-B6D8-4275-A49A-12C0C467F187}" srcOrd="11" destOrd="0" presId="urn:microsoft.com/office/officeart/2005/8/layout/list1"/>
    <dgm:cxn modelId="{6BE204A5-A944-4249-9DFF-284885E6A05A}" type="presParOf" srcId="{E6D0B5FD-C0CD-47A2-8D1D-B5F045A21601}" destId="{7508C2EB-73C9-4F15-98C6-D103EB540BDF}" srcOrd="12" destOrd="0" presId="urn:microsoft.com/office/officeart/2005/8/layout/list1"/>
    <dgm:cxn modelId="{4F126896-9A1C-4FDD-B4DF-F86F0ACD29D5}" type="presParOf" srcId="{7508C2EB-73C9-4F15-98C6-D103EB540BDF}" destId="{3575103C-33E4-428C-9922-821F3C822E01}" srcOrd="0" destOrd="0" presId="urn:microsoft.com/office/officeart/2005/8/layout/list1"/>
    <dgm:cxn modelId="{3F97AD84-7AF3-4BD2-9327-35AD8A377263}" type="presParOf" srcId="{7508C2EB-73C9-4F15-98C6-D103EB540BDF}" destId="{C4353AB1-9D62-4B47-A5C6-750D7F9D985D}" srcOrd="1" destOrd="0" presId="urn:microsoft.com/office/officeart/2005/8/layout/list1"/>
    <dgm:cxn modelId="{695D3634-4924-4EB3-9D14-10316AE606CB}" type="presParOf" srcId="{E6D0B5FD-C0CD-47A2-8D1D-B5F045A21601}" destId="{50FD124D-4E94-4DFA-A4B7-33E7D33DE705}" srcOrd="13" destOrd="0" presId="urn:microsoft.com/office/officeart/2005/8/layout/list1"/>
    <dgm:cxn modelId="{51B0E0D9-6D9B-4884-9D68-48ACB67F4EBB}" type="presParOf" srcId="{E6D0B5FD-C0CD-47A2-8D1D-B5F045A21601}" destId="{D197B92B-114E-4DD1-995D-995C17FF592D}" srcOrd="14" destOrd="0" presId="urn:microsoft.com/office/officeart/2005/8/layout/list1"/>
    <dgm:cxn modelId="{77F8CDB4-2D67-42DA-BEA5-6F9339D3B4B6}" type="presParOf" srcId="{E6D0B5FD-C0CD-47A2-8D1D-B5F045A21601}" destId="{AA83882D-3C3D-40CB-A523-9E180E516D9C}" srcOrd="15" destOrd="0" presId="urn:microsoft.com/office/officeart/2005/8/layout/list1"/>
    <dgm:cxn modelId="{4DA206B0-3432-4684-8C1E-EA36292E7D57}" type="presParOf" srcId="{E6D0B5FD-C0CD-47A2-8D1D-B5F045A21601}" destId="{C4505DBB-E376-4C51-881D-A5706F52F475}" srcOrd="16" destOrd="0" presId="urn:microsoft.com/office/officeart/2005/8/layout/list1"/>
    <dgm:cxn modelId="{7D0C1933-11B2-450B-B651-7C990012519D}" type="presParOf" srcId="{C4505DBB-E376-4C51-881D-A5706F52F475}" destId="{62E19F85-C68F-4A61-8690-F07A8BE4355E}" srcOrd="0" destOrd="0" presId="urn:microsoft.com/office/officeart/2005/8/layout/list1"/>
    <dgm:cxn modelId="{FC85A3F8-3B0B-4BA8-A4DB-C172A0852FBC}" type="presParOf" srcId="{C4505DBB-E376-4C51-881D-A5706F52F475}" destId="{DA03B766-9935-4898-A6AA-6B5F7DCE6854}" srcOrd="1" destOrd="0" presId="urn:microsoft.com/office/officeart/2005/8/layout/list1"/>
    <dgm:cxn modelId="{7B15FE0F-F33D-4CC0-B6ED-241091A10626}" type="presParOf" srcId="{E6D0B5FD-C0CD-47A2-8D1D-B5F045A21601}" destId="{90A7EC59-D7CF-43D0-AEE8-9FE9C1C0A1A3}" srcOrd="17" destOrd="0" presId="urn:microsoft.com/office/officeart/2005/8/layout/list1"/>
    <dgm:cxn modelId="{DBD52C50-492E-4F16-9178-FE0751761BA1}" type="presParOf" srcId="{E6D0B5FD-C0CD-47A2-8D1D-B5F045A21601}" destId="{A9CE0B83-FA11-47A0-8D57-903C0E8F3616}" srcOrd="18" destOrd="0" presId="urn:microsoft.com/office/officeart/2005/8/layout/list1"/>
    <dgm:cxn modelId="{2B1FCA26-AECC-4714-B7F4-F535E562C8F3}" type="presParOf" srcId="{E6D0B5FD-C0CD-47A2-8D1D-B5F045A21601}" destId="{F1AF5F08-2DC9-4204-AF8D-15BB4FF0F6E9}" srcOrd="19" destOrd="0" presId="urn:microsoft.com/office/officeart/2005/8/layout/list1"/>
    <dgm:cxn modelId="{7EE3C4D4-6118-4B50-B06D-986B9A9008FC}" type="presParOf" srcId="{E6D0B5FD-C0CD-47A2-8D1D-B5F045A21601}" destId="{F2F1A9F3-FE0E-438C-827D-E88B43D09591}" srcOrd="20" destOrd="0" presId="urn:microsoft.com/office/officeart/2005/8/layout/list1"/>
    <dgm:cxn modelId="{3B0CC6F7-3754-4BF6-82D5-1B0683855A28}" type="presParOf" srcId="{F2F1A9F3-FE0E-438C-827D-E88B43D09591}" destId="{C3791ACD-D80C-4D17-AD71-28943A24F2A1}" srcOrd="0" destOrd="0" presId="urn:microsoft.com/office/officeart/2005/8/layout/list1"/>
    <dgm:cxn modelId="{83AB9FF4-E014-4D26-BDE8-153E9CF3F952}" type="presParOf" srcId="{F2F1A9F3-FE0E-438C-827D-E88B43D09591}" destId="{1F35A63A-A2F8-47B1-BCCC-70A365280C93}" srcOrd="1" destOrd="0" presId="urn:microsoft.com/office/officeart/2005/8/layout/list1"/>
    <dgm:cxn modelId="{7ED02A27-ECE9-41C6-A4E6-3E0263CCE085}" type="presParOf" srcId="{E6D0B5FD-C0CD-47A2-8D1D-B5F045A21601}" destId="{900F9D82-CD82-4EB6-A788-CFC20E782214}" srcOrd="21" destOrd="0" presId="urn:microsoft.com/office/officeart/2005/8/layout/list1"/>
    <dgm:cxn modelId="{4B95941E-46E6-4688-8361-6866BD205626}" type="presParOf" srcId="{E6D0B5FD-C0CD-47A2-8D1D-B5F045A21601}" destId="{356EAB70-9D96-4A2A-9F73-D114D1E7A08D}" srcOrd="2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0315FF0-3B18-4C30-B815-68C21C6C0935}" type="doc">
      <dgm:prSet loTypeId="urn:microsoft.com/office/officeart/2005/8/layout/vList2" loCatId="list" qsTypeId="urn:microsoft.com/office/officeart/2005/8/quickstyle/simple1#7" qsCatId="simple" csTypeId="urn:microsoft.com/office/officeart/2005/8/colors/accent2_3#1" csCatId="accent2" phldr="1"/>
      <dgm:spPr/>
      <dgm:t>
        <a:bodyPr/>
        <a:lstStyle/>
        <a:p>
          <a:endParaRPr lang="fr-CH"/>
        </a:p>
      </dgm:t>
    </dgm:pt>
    <dgm:pt modelId="{025CE181-17AE-4F41-84A4-13BC8C87FEB4}">
      <dgm:prSet phldrT="[Texte]" custT="1"/>
      <dgm:spPr/>
      <dgm:t>
        <a:bodyPr/>
        <a:lstStyle/>
        <a:p>
          <a:pPr algn="ctr"/>
          <a:r>
            <a:rPr lang="de-CH" sz="2000" dirty="0" err="1">
              <a:solidFill>
                <a:schemeClr val="tx1"/>
              </a:solidFill>
              <a:latin typeface="+mj-lt"/>
            </a:rPr>
            <a:t>Obstruction</a:t>
          </a:r>
          <a:r>
            <a:rPr lang="de-CH" sz="2000" dirty="0">
              <a:solidFill>
                <a:schemeClr val="tx1"/>
              </a:solidFill>
              <a:latin typeface="+mj-lt"/>
            </a:rPr>
            <a:t>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complète</a:t>
          </a:r>
          <a:endParaRPr lang="fr-CH" sz="2000" dirty="0">
            <a:solidFill>
              <a:schemeClr val="tx1"/>
            </a:solidFill>
            <a:latin typeface="+mj-lt"/>
          </a:endParaRPr>
        </a:p>
      </dgm:t>
    </dgm:pt>
    <dgm:pt modelId="{14150C3E-F709-47C3-9F9D-370985AC4FE0}" type="parTrans" cxnId="{3AD95793-256C-43AF-9A9B-530AB176635D}">
      <dgm:prSet/>
      <dgm:spPr/>
      <dgm:t>
        <a:bodyPr/>
        <a:lstStyle/>
        <a:p>
          <a:endParaRPr lang="fr-CH"/>
        </a:p>
      </dgm:t>
    </dgm:pt>
    <dgm:pt modelId="{99157D7A-B834-4E70-AD54-A6FEE2E96CEC}" type="sibTrans" cxnId="{3AD95793-256C-43AF-9A9B-530AB176635D}">
      <dgm:prSet/>
      <dgm:spPr/>
      <dgm:t>
        <a:bodyPr/>
        <a:lstStyle/>
        <a:p>
          <a:endParaRPr lang="fr-CH"/>
        </a:p>
      </dgm:t>
    </dgm:pt>
    <dgm:pt modelId="{A0D33E11-8FBE-432A-AA02-3A03E58BFB5F}">
      <dgm:prSet phldrT="[Texte]" custT="1"/>
      <dgm:spPr/>
      <dgm:t>
        <a:bodyPr/>
        <a:lstStyle/>
        <a:p>
          <a:pPr algn="ctr"/>
          <a:r>
            <a:rPr lang="de-CH" sz="2000" dirty="0" err="1">
              <a:solidFill>
                <a:schemeClr val="tx1"/>
              </a:solidFill>
              <a:latin typeface="+mj-lt"/>
            </a:rPr>
            <a:t>Personne</a:t>
          </a:r>
          <a:r>
            <a:rPr lang="de-CH" sz="2000" dirty="0">
              <a:solidFill>
                <a:schemeClr val="tx1"/>
              </a:solidFill>
              <a:latin typeface="+mj-lt"/>
            </a:rPr>
            <a:t>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consciente</a:t>
          </a:r>
          <a:endParaRPr lang="fr-CH" sz="2000" dirty="0">
            <a:solidFill>
              <a:schemeClr val="tx1"/>
            </a:solidFill>
            <a:latin typeface="+mj-lt"/>
          </a:endParaRPr>
        </a:p>
      </dgm:t>
    </dgm:pt>
    <dgm:pt modelId="{8CAAE9BB-8A9F-4C8C-9AC0-5D264B0BB6C8}" type="parTrans" cxnId="{E35CCC3F-4ED1-4D01-9290-0B8ABC74ADB7}">
      <dgm:prSet/>
      <dgm:spPr/>
      <dgm:t>
        <a:bodyPr/>
        <a:lstStyle/>
        <a:p>
          <a:endParaRPr lang="fr-CH"/>
        </a:p>
      </dgm:t>
    </dgm:pt>
    <dgm:pt modelId="{6585D312-AE0F-48F5-BB0B-14E3ECCB6870}" type="sibTrans" cxnId="{E35CCC3F-4ED1-4D01-9290-0B8ABC74ADB7}">
      <dgm:prSet/>
      <dgm:spPr/>
      <dgm:t>
        <a:bodyPr/>
        <a:lstStyle/>
        <a:p>
          <a:endParaRPr lang="fr-CH"/>
        </a:p>
      </dgm:t>
    </dgm:pt>
    <dgm:pt modelId="{68DD1D55-C38B-4EC4-84F2-FA48E42D5A72}">
      <dgm:prSet custT="1"/>
      <dgm:spPr/>
      <dgm:t>
        <a:bodyPr/>
        <a:lstStyle/>
        <a:p>
          <a:pPr algn="ctr"/>
          <a:r>
            <a:rPr lang="de-CH" sz="2000" dirty="0">
              <a:solidFill>
                <a:schemeClr val="tx1"/>
              </a:solidFill>
              <a:latin typeface="+mj-lt"/>
            </a:rPr>
            <a:t>Si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inconsciente</a:t>
          </a:r>
          <a:r>
            <a:rPr lang="de-CH" sz="2000" dirty="0">
              <a:solidFill>
                <a:schemeClr val="tx1"/>
              </a:solidFill>
              <a:latin typeface="+mj-lt"/>
            </a:rPr>
            <a:t>,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allonger</a:t>
          </a:r>
          <a:r>
            <a:rPr lang="de-CH" sz="2000" dirty="0">
              <a:solidFill>
                <a:schemeClr val="tx1"/>
              </a:solidFill>
              <a:latin typeface="+mj-lt"/>
            </a:rPr>
            <a:t> et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compressions</a:t>
          </a:r>
          <a:r>
            <a:rPr lang="de-CH" sz="2000" dirty="0">
              <a:solidFill>
                <a:schemeClr val="tx1"/>
              </a:solidFill>
              <a:latin typeface="+mj-lt"/>
            </a:rPr>
            <a:t>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thoraciques</a:t>
          </a:r>
          <a:endParaRPr lang="fr-CH" sz="2000" dirty="0">
            <a:solidFill>
              <a:schemeClr val="tx1"/>
            </a:solidFill>
            <a:latin typeface="+mj-lt"/>
          </a:endParaRPr>
        </a:p>
      </dgm:t>
    </dgm:pt>
    <dgm:pt modelId="{F9B9596A-C7D7-45A5-876E-0019A6F277D2}" type="parTrans" cxnId="{F1AA7ACB-5825-4E79-82B3-28BFA78B4CD5}">
      <dgm:prSet/>
      <dgm:spPr/>
      <dgm:t>
        <a:bodyPr/>
        <a:lstStyle/>
        <a:p>
          <a:endParaRPr lang="fr-CH"/>
        </a:p>
      </dgm:t>
    </dgm:pt>
    <dgm:pt modelId="{6DF9BD48-168A-4FA1-A3ED-A1EE09149F92}" type="sibTrans" cxnId="{F1AA7ACB-5825-4E79-82B3-28BFA78B4CD5}">
      <dgm:prSet/>
      <dgm:spPr/>
      <dgm:t>
        <a:bodyPr/>
        <a:lstStyle/>
        <a:p>
          <a:endParaRPr lang="fr-CH"/>
        </a:p>
      </dgm:t>
    </dgm:pt>
    <dgm:pt modelId="{EF41F484-A6E7-4E2A-B52B-430AC96A875D}">
      <dgm:prSet custT="1"/>
      <dgm:spPr/>
      <dgm:t>
        <a:bodyPr/>
        <a:lstStyle/>
        <a:p>
          <a:pPr algn="ctr"/>
          <a:r>
            <a:rPr lang="de-CH" sz="2000" b="0" dirty="0" err="1">
              <a:solidFill>
                <a:schemeClr val="tx1"/>
              </a:solidFill>
              <a:latin typeface="+mj-lt"/>
            </a:rPr>
            <a:t>Compressions</a:t>
          </a:r>
          <a:r>
            <a:rPr lang="de-CH" sz="2000" b="0" dirty="0">
              <a:solidFill>
                <a:schemeClr val="tx1"/>
              </a:solidFill>
              <a:latin typeface="+mj-lt"/>
            </a:rPr>
            <a:t> </a:t>
          </a:r>
          <a:r>
            <a:rPr lang="de-CH" sz="2000" b="0" dirty="0" err="1">
              <a:solidFill>
                <a:schemeClr val="tx1"/>
              </a:solidFill>
              <a:latin typeface="+mj-lt"/>
            </a:rPr>
            <a:t>thoraciques</a:t>
          </a:r>
          <a:r>
            <a:rPr lang="de-CH" sz="2000" b="0" dirty="0">
              <a:solidFill>
                <a:schemeClr val="tx1"/>
              </a:solidFill>
              <a:latin typeface="+mj-lt"/>
            </a:rPr>
            <a:t> </a:t>
          </a:r>
          <a:r>
            <a:rPr lang="de-CH" sz="2000" b="0" dirty="0" err="1">
              <a:solidFill>
                <a:schemeClr val="tx1"/>
              </a:solidFill>
              <a:latin typeface="+mj-lt"/>
            </a:rPr>
            <a:t>puis</a:t>
          </a:r>
          <a:r>
            <a:rPr lang="de-CH" sz="2000" b="0" dirty="0">
              <a:solidFill>
                <a:schemeClr val="tx1"/>
              </a:solidFill>
              <a:latin typeface="+mj-lt"/>
            </a:rPr>
            <a:t> </a:t>
          </a:r>
          <a:r>
            <a:rPr lang="de-CH" sz="2000" b="0" dirty="0" err="1">
              <a:solidFill>
                <a:schemeClr val="tx1"/>
              </a:solidFill>
              <a:latin typeface="+mj-lt"/>
            </a:rPr>
            <a:t>observer</a:t>
          </a:r>
          <a:r>
            <a:rPr lang="de-CH" sz="2000" b="0" dirty="0">
              <a:solidFill>
                <a:schemeClr val="tx1"/>
              </a:solidFill>
              <a:latin typeface="+mj-lt"/>
            </a:rPr>
            <a:t> </a:t>
          </a:r>
          <a:r>
            <a:rPr lang="de-CH" sz="2000" b="0" dirty="0" err="1">
              <a:solidFill>
                <a:schemeClr val="tx1"/>
              </a:solidFill>
              <a:latin typeface="+mj-lt"/>
            </a:rPr>
            <a:t>cavité</a:t>
          </a:r>
          <a:r>
            <a:rPr lang="de-CH" sz="2000" b="0" dirty="0">
              <a:solidFill>
                <a:schemeClr val="tx1"/>
              </a:solidFill>
              <a:latin typeface="+mj-lt"/>
            </a:rPr>
            <a:t> </a:t>
          </a:r>
          <a:r>
            <a:rPr lang="de-CH" sz="2000" b="0" dirty="0" err="1">
              <a:solidFill>
                <a:schemeClr val="tx1"/>
              </a:solidFill>
              <a:latin typeface="+mj-lt"/>
            </a:rPr>
            <a:t>buccale</a:t>
          </a:r>
          <a:endParaRPr lang="fr-CH" sz="2000" b="0" dirty="0">
            <a:solidFill>
              <a:schemeClr val="tx1"/>
            </a:solidFill>
            <a:latin typeface="+mj-lt"/>
          </a:endParaRPr>
        </a:p>
      </dgm:t>
    </dgm:pt>
    <dgm:pt modelId="{2E6CA904-1BBA-4083-B837-8700A6037F2B}" type="parTrans" cxnId="{3CCAC852-765E-421E-BE43-AD1DF47364EE}">
      <dgm:prSet/>
      <dgm:spPr/>
      <dgm:t>
        <a:bodyPr/>
        <a:lstStyle/>
        <a:p>
          <a:endParaRPr lang="fr-CH"/>
        </a:p>
      </dgm:t>
    </dgm:pt>
    <dgm:pt modelId="{7D64904A-593F-41B8-95D7-49EB83D14C3E}" type="sibTrans" cxnId="{3CCAC852-765E-421E-BE43-AD1DF47364EE}">
      <dgm:prSet/>
      <dgm:spPr/>
      <dgm:t>
        <a:bodyPr/>
        <a:lstStyle/>
        <a:p>
          <a:endParaRPr lang="fr-CH"/>
        </a:p>
      </dgm:t>
    </dgm:pt>
    <dgm:pt modelId="{0BE9CC35-ECC6-4FB6-B9F6-5C95601A2B23}" type="pres">
      <dgm:prSet presAssocID="{A0315FF0-3B18-4C30-B815-68C21C6C0935}" presName="linear" presStyleCnt="0">
        <dgm:presLayoutVars>
          <dgm:animLvl val="lvl"/>
          <dgm:resizeHandles val="exact"/>
        </dgm:presLayoutVars>
      </dgm:prSet>
      <dgm:spPr/>
    </dgm:pt>
    <dgm:pt modelId="{041C9AD2-870C-4247-A205-48961ED5C241}" type="pres">
      <dgm:prSet presAssocID="{025CE181-17AE-4F41-84A4-13BC8C87FEB4}" presName="parentText" presStyleLbl="node1" presStyleIdx="0" presStyleCnt="4" custScaleY="72023" custLinFactNeighborY="1350">
        <dgm:presLayoutVars>
          <dgm:chMax val="0"/>
          <dgm:bulletEnabled val="1"/>
        </dgm:presLayoutVars>
      </dgm:prSet>
      <dgm:spPr/>
    </dgm:pt>
    <dgm:pt modelId="{A1A339AE-8FE4-4794-99F4-2A7030490FD3}" type="pres">
      <dgm:prSet presAssocID="{99157D7A-B834-4E70-AD54-A6FEE2E96CEC}" presName="spacer" presStyleCnt="0"/>
      <dgm:spPr/>
    </dgm:pt>
    <dgm:pt modelId="{0C53F1D3-CED0-4A8E-8F86-EFA33A18CF3F}" type="pres">
      <dgm:prSet presAssocID="{A0D33E11-8FBE-432A-AA02-3A03E58BFB5F}" presName="parentText" presStyleLbl="node1" presStyleIdx="1" presStyleCnt="4" custScaleY="68733" custLinFactNeighborY="95494">
        <dgm:presLayoutVars>
          <dgm:chMax val="0"/>
          <dgm:bulletEnabled val="1"/>
        </dgm:presLayoutVars>
      </dgm:prSet>
      <dgm:spPr/>
    </dgm:pt>
    <dgm:pt modelId="{012D0ACC-5FA4-4FC4-B439-6AAB00D6F7A9}" type="pres">
      <dgm:prSet presAssocID="{6585D312-AE0F-48F5-BB0B-14E3ECCB6870}" presName="spacer" presStyleCnt="0"/>
      <dgm:spPr/>
    </dgm:pt>
    <dgm:pt modelId="{0069B302-6AC8-46C8-98F0-77F301B3E66A}" type="pres">
      <dgm:prSet presAssocID="{68DD1D55-C38B-4EC4-84F2-FA48E42D5A72}" presName="parentText" presStyleLbl="node1" presStyleIdx="2" presStyleCnt="4" custLinFactY="925" custLinFactNeighborY="100000">
        <dgm:presLayoutVars>
          <dgm:chMax val="0"/>
          <dgm:bulletEnabled val="1"/>
        </dgm:presLayoutVars>
      </dgm:prSet>
      <dgm:spPr/>
    </dgm:pt>
    <dgm:pt modelId="{522ED637-554D-43B5-9063-5882E789C111}" type="pres">
      <dgm:prSet presAssocID="{6DF9BD48-168A-4FA1-A3ED-A1EE09149F92}" presName="spacer" presStyleCnt="0"/>
      <dgm:spPr/>
    </dgm:pt>
    <dgm:pt modelId="{D2F6F2B4-4DEA-408A-9710-94D4DB2087DA}" type="pres">
      <dgm:prSet presAssocID="{EF41F484-A6E7-4E2A-B52B-430AC96A875D}" presName="parentText" presStyleLbl="node1" presStyleIdx="3" presStyleCnt="4" custScaleY="130511" custLinFactY="3872" custLinFactNeighborY="100000">
        <dgm:presLayoutVars>
          <dgm:chMax val="0"/>
          <dgm:bulletEnabled val="1"/>
        </dgm:presLayoutVars>
      </dgm:prSet>
      <dgm:spPr/>
    </dgm:pt>
  </dgm:ptLst>
  <dgm:cxnLst>
    <dgm:cxn modelId="{C0418621-A20E-445C-B1CE-85822EC6CBDD}" type="presOf" srcId="{EF41F484-A6E7-4E2A-B52B-430AC96A875D}" destId="{D2F6F2B4-4DEA-408A-9710-94D4DB2087DA}" srcOrd="0" destOrd="0" presId="urn:microsoft.com/office/officeart/2005/8/layout/vList2"/>
    <dgm:cxn modelId="{E35CCC3F-4ED1-4D01-9290-0B8ABC74ADB7}" srcId="{A0315FF0-3B18-4C30-B815-68C21C6C0935}" destId="{A0D33E11-8FBE-432A-AA02-3A03E58BFB5F}" srcOrd="1" destOrd="0" parTransId="{8CAAE9BB-8A9F-4C8C-9AC0-5D264B0BB6C8}" sibTransId="{6585D312-AE0F-48F5-BB0B-14E3ECCB6870}"/>
    <dgm:cxn modelId="{80C6CC47-E59E-41C7-975B-9FE5CD509B5B}" type="presOf" srcId="{025CE181-17AE-4F41-84A4-13BC8C87FEB4}" destId="{041C9AD2-870C-4247-A205-48961ED5C241}" srcOrd="0" destOrd="0" presId="urn:microsoft.com/office/officeart/2005/8/layout/vList2"/>
    <dgm:cxn modelId="{3CCAC852-765E-421E-BE43-AD1DF47364EE}" srcId="{A0315FF0-3B18-4C30-B815-68C21C6C0935}" destId="{EF41F484-A6E7-4E2A-B52B-430AC96A875D}" srcOrd="3" destOrd="0" parTransId="{2E6CA904-1BBA-4083-B837-8700A6037F2B}" sibTransId="{7D64904A-593F-41B8-95D7-49EB83D14C3E}"/>
    <dgm:cxn modelId="{FAA3AB56-CCA5-4CA0-A435-9163EFB67EF6}" type="presOf" srcId="{A0315FF0-3B18-4C30-B815-68C21C6C0935}" destId="{0BE9CC35-ECC6-4FB6-B9F6-5C95601A2B23}" srcOrd="0" destOrd="0" presId="urn:microsoft.com/office/officeart/2005/8/layout/vList2"/>
    <dgm:cxn modelId="{EB707487-44AC-4287-AD61-8717DFA4F87A}" type="presOf" srcId="{68DD1D55-C38B-4EC4-84F2-FA48E42D5A72}" destId="{0069B302-6AC8-46C8-98F0-77F301B3E66A}" srcOrd="0" destOrd="0" presId="urn:microsoft.com/office/officeart/2005/8/layout/vList2"/>
    <dgm:cxn modelId="{C526598F-62D4-4C81-8F45-E6EB9EFEE73F}" type="presOf" srcId="{A0D33E11-8FBE-432A-AA02-3A03E58BFB5F}" destId="{0C53F1D3-CED0-4A8E-8F86-EFA33A18CF3F}" srcOrd="0" destOrd="0" presId="urn:microsoft.com/office/officeart/2005/8/layout/vList2"/>
    <dgm:cxn modelId="{3AD95793-256C-43AF-9A9B-530AB176635D}" srcId="{A0315FF0-3B18-4C30-B815-68C21C6C0935}" destId="{025CE181-17AE-4F41-84A4-13BC8C87FEB4}" srcOrd="0" destOrd="0" parTransId="{14150C3E-F709-47C3-9F9D-370985AC4FE0}" sibTransId="{99157D7A-B834-4E70-AD54-A6FEE2E96CEC}"/>
    <dgm:cxn modelId="{F1AA7ACB-5825-4E79-82B3-28BFA78B4CD5}" srcId="{A0315FF0-3B18-4C30-B815-68C21C6C0935}" destId="{68DD1D55-C38B-4EC4-84F2-FA48E42D5A72}" srcOrd="2" destOrd="0" parTransId="{F9B9596A-C7D7-45A5-876E-0019A6F277D2}" sibTransId="{6DF9BD48-168A-4FA1-A3ED-A1EE09149F92}"/>
    <dgm:cxn modelId="{B258CD38-3C8A-4224-A334-086E44789893}" type="presParOf" srcId="{0BE9CC35-ECC6-4FB6-B9F6-5C95601A2B23}" destId="{041C9AD2-870C-4247-A205-48961ED5C241}" srcOrd="0" destOrd="0" presId="urn:microsoft.com/office/officeart/2005/8/layout/vList2"/>
    <dgm:cxn modelId="{FA6F027C-C0CE-4C9B-85F8-2BA344AD39CE}" type="presParOf" srcId="{0BE9CC35-ECC6-4FB6-B9F6-5C95601A2B23}" destId="{A1A339AE-8FE4-4794-99F4-2A7030490FD3}" srcOrd="1" destOrd="0" presId="urn:microsoft.com/office/officeart/2005/8/layout/vList2"/>
    <dgm:cxn modelId="{CF6BEF2C-8F77-4E48-A533-7B6C57713057}" type="presParOf" srcId="{0BE9CC35-ECC6-4FB6-B9F6-5C95601A2B23}" destId="{0C53F1D3-CED0-4A8E-8F86-EFA33A18CF3F}" srcOrd="2" destOrd="0" presId="urn:microsoft.com/office/officeart/2005/8/layout/vList2"/>
    <dgm:cxn modelId="{359DCA5A-90F7-4B29-882C-CA23CFF654A3}" type="presParOf" srcId="{0BE9CC35-ECC6-4FB6-B9F6-5C95601A2B23}" destId="{012D0ACC-5FA4-4FC4-B439-6AAB00D6F7A9}" srcOrd="3" destOrd="0" presId="urn:microsoft.com/office/officeart/2005/8/layout/vList2"/>
    <dgm:cxn modelId="{6596531B-5C6F-4957-A387-BBA993EFBB25}" type="presParOf" srcId="{0BE9CC35-ECC6-4FB6-B9F6-5C95601A2B23}" destId="{0069B302-6AC8-46C8-98F0-77F301B3E66A}" srcOrd="4" destOrd="0" presId="urn:microsoft.com/office/officeart/2005/8/layout/vList2"/>
    <dgm:cxn modelId="{5FDF4A28-4478-4800-A956-7FB54B62322B}" type="presParOf" srcId="{0BE9CC35-ECC6-4FB6-B9F6-5C95601A2B23}" destId="{522ED637-554D-43B5-9063-5882E789C111}" srcOrd="5" destOrd="0" presId="urn:microsoft.com/office/officeart/2005/8/layout/vList2"/>
    <dgm:cxn modelId="{FD10CB87-4827-46C2-823A-024BAE8DD064}" type="presParOf" srcId="{0BE9CC35-ECC6-4FB6-B9F6-5C95601A2B23}" destId="{D2F6F2B4-4DEA-408A-9710-94D4DB2087DA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40F310F1-0D00-4EA2-B083-0732A8F3233E}" type="doc">
      <dgm:prSet loTypeId="urn:microsoft.com/office/officeart/2005/8/layout/vList2" loCatId="list" qsTypeId="urn:microsoft.com/office/officeart/2005/8/quickstyle/simple1#8" qsCatId="simple" csTypeId="urn:microsoft.com/office/officeart/2005/8/colors/accent2_3#2" csCatId="accent2" phldr="1"/>
      <dgm:spPr/>
      <dgm:t>
        <a:bodyPr/>
        <a:lstStyle/>
        <a:p>
          <a:endParaRPr lang="fr-CH"/>
        </a:p>
      </dgm:t>
    </dgm:pt>
    <dgm:pt modelId="{1C02279E-70CE-4A5C-B14F-4D6BBE75DB54}">
      <dgm:prSet phldrT="[Texte]" custT="1"/>
      <dgm:spPr/>
      <dgm:t>
        <a:bodyPr/>
        <a:lstStyle/>
        <a:p>
          <a:pPr algn="ctr"/>
          <a:r>
            <a:rPr lang="de-CH" sz="2000" dirty="0" err="1">
              <a:solidFill>
                <a:schemeClr val="tx1"/>
              </a:solidFill>
              <a:latin typeface="+mj-lt"/>
            </a:rPr>
            <a:t>Obstruction</a:t>
          </a:r>
          <a:r>
            <a:rPr lang="de-CH" sz="2000" dirty="0">
              <a:solidFill>
                <a:schemeClr val="tx1"/>
              </a:solidFill>
              <a:latin typeface="+mj-lt"/>
            </a:rPr>
            <a:t>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complète</a:t>
          </a:r>
          <a:endParaRPr lang="fr-CH" sz="2000" dirty="0">
            <a:solidFill>
              <a:schemeClr val="tx1"/>
            </a:solidFill>
            <a:latin typeface="+mj-lt"/>
          </a:endParaRPr>
        </a:p>
      </dgm:t>
    </dgm:pt>
    <dgm:pt modelId="{526407A6-C04B-49F8-AD0B-022B3B566058}" type="parTrans" cxnId="{DE93AE24-A023-4479-A6B7-316CAE6B4877}">
      <dgm:prSet/>
      <dgm:spPr/>
      <dgm:t>
        <a:bodyPr/>
        <a:lstStyle/>
        <a:p>
          <a:endParaRPr lang="fr-CH"/>
        </a:p>
      </dgm:t>
    </dgm:pt>
    <dgm:pt modelId="{9C6A656A-2B9F-4AA0-9C57-1163D5DD6C1C}" type="sibTrans" cxnId="{DE93AE24-A023-4479-A6B7-316CAE6B4877}">
      <dgm:prSet/>
      <dgm:spPr/>
      <dgm:t>
        <a:bodyPr/>
        <a:lstStyle/>
        <a:p>
          <a:endParaRPr lang="fr-CH"/>
        </a:p>
      </dgm:t>
    </dgm:pt>
    <dgm:pt modelId="{23B60C61-0A98-4512-A056-886D62023653}">
      <dgm:prSet phldrT="[Texte]" custT="1"/>
      <dgm:spPr/>
      <dgm:t>
        <a:bodyPr/>
        <a:lstStyle/>
        <a:p>
          <a:pPr algn="ctr"/>
          <a:r>
            <a:rPr lang="de-CH" sz="2000" dirty="0">
              <a:solidFill>
                <a:schemeClr val="tx1"/>
              </a:solidFill>
              <a:latin typeface="+mj-lt"/>
            </a:rPr>
            <a:t> 5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tapes</a:t>
          </a:r>
          <a:r>
            <a:rPr lang="de-CH" sz="2000" dirty="0">
              <a:solidFill>
                <a:schemeClr val="tx1"/>
              </a:solidFill>
              <a:latin typeface="+mj-lt"/>
            </a:rPr>
            <a:t> dorsales</a:t>
          </a:r>
        </a:p>
        <a:p>
          <a:pPr algn="ctr"/>
          <a:r>
            <a:rPr lang="de-CH" sz="2000" dirty="0">
              <a:solidFill>
                <a:schemeClr val="tx1"/>
              </a:solidFill>
              <a:latin typeface="+mj-lt"/>
            </a:rPr>
            <a:t>5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compresssions</a:t>
          </a:r>
          <a:endParaRPr lang="fr-CH" sz="2000" dirty="0">
            <a:solidFill>
              <a:schemeClr val="tx1"/>
            </a:solidFill>
            <a:latin typeface="+mj-lt"/>
          </a:endParaRPr>
        </a:p>
      </dgm:t>
    </dgm:pt>
    <dgm:pt modelId="{3C0B8B3E-880E-4E0A-8330-6DD5C46F0E50}" type="parTrans" cxnId="{B03A01EF-06B9-4855-B577-DB9CCEFDFFE2}">
      <dgm:prSet/>
      <dgm:spPr/>
      <dgm:t>
        <a:bodyPr/>
        <a:lstStyle/>
        <a:p>
          <a:endParaRPr lang="fr-CH"/>
        </a:p>
      </dgm:t>
    </dgm:pt>
    <dgm:pt modelId="{89F4724D-EE82-4AF9-ACCC-29B69164003B}" type="sibTrans" cxnId="{B03A01EF-06B9-4855-B577-DB9CCEFDFFE2}">
      <dgm:prSet/>
      <dgm:spPr/>
      <dgm:t>
        <a:bodyPr/>
        <a:lstStyle/>
        <a:p>
          <a:endParaRPr lang="fr-CH"/>
        </a:p>
      </dgm:t>
    </dgm:pt>
    <dgm:pt modelId="{9D0A9051-ADDB-4A71-BDD4-9E7675EECC96}">
      <dgm:prSet custT="1"/>
      <dgm:spPr/>
      <dgm:t>
        <a:bodyPr/>
        <a:lstStyle/>
        <a:p>
          <a:pPr algn="ctr"/>
          <a:r>
            <a:rPr lang="de-CH" sz="2000" dirty="0">
              <a:solidFill>
                <a:schemeClr val="tx1"/>
              </a:solidFill>
              <a:latin typeface="+mj-lt"/>
            </a:rPr>
            <a:t>3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séries</a:t>
          </a:r>
          <a:r>
            <a:rPr lang="de-CH" sz="2000" dirty="0">
              <a:solidFill>
                <a:schemeClr val="tx1"/>
              </a:solidFill>
              <a:latin typeface="+mj-lt"/>
            </a:rPr>
            <a:t> de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chaque</a:t>
          </a:r>
          <a:endParaRPr lang="fr-CH" sz="2000" dirty="0">
            <a:solidFill>
              <a:schemeClr val="tx1"/>
            </a:solidFill>
            <a:latin typeface="+mj-lt"/>
          </a:endParaRPr>
        </a:p>
      </dgm:t>
    </dgm:pt>
    <dgm:pt modelId="{3E713EF6-8709-48EC-B4C4-B32207F63914}" type="parTrans" cxnId="{74AAB77C-FEB7-4E85-B9ED-2835D3798969}">
      <dgm:prSet/>
      <dgm:spPr/>
      <dgm:t>
        <a:bodyPr/>
        <a:lstStyle/>
        <a:p>
          <a:endParaRPr lang="fr-CH"/>
        </a:p>
      </dgm:t>
    </dgm:pt>
    <dgm:pt modelId="{0207DD1C-F932-451E-BD51-E6EE4F7F6BFA}" type="sibTrans" cxnId="{74AAB77C-FEB7-4E85-B9ED-2835D3798969}">
      <dgm:prSet/>
      <dgm:spPr/>
      <dgm:t>
        <a:bodyPr/>
        <a:lstStyle/>
        <a:p>
          <a:endParaRPr lang="fr-CH"/>
        </a:p>
      </dgm:t>
    </dgm:pt>
    <dgm:pt modelId="{5D0A1633-16A3-4E36-BBDB-467DB7260959}">
      <dgm:prSet custT="1"/>
      <dgm:spPr/>
      <dgm:t>
        <a:bodyPr/>
        <a:lstStyle/>
        <a:p>
          <a:pPr algn="ctr"/>
          <a:r>
            <a:rPr lang="de-CH" sz="2000" dirty="0" err="1">
              <a:solidFill>
                <a:schemeClr val="tx1"/>
              </a:solidFill>
              <a:latin typeface="+mj-lt"/>
            </a:rPr>
            <a:t>Obserer</a:t>
          </a:r>
          <a:r>
            <a:rPr lang="de-CH" sz="2000" dirty="0">
              <a:solidFill>
                <a:schemeClr val="tx1"/>
              </a:solidFill>
              <a:latin typeface="+mj-lt"/>
            </a:rPr>
            <a:t>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cavité</a:t>
          </a:r>
          <a:r>
            <a:rPr lang="de-CH" sz="2000" dirty="0">
              <a:solidFill>
                <a:schemeClr val="tx1"/>
              </a:solidFill>
              <a:latin typeface="+mj-lt"/>
            </a:rPr>
            <a:t>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buccale</a:t>
          </a:r>
          <a:endParaRPr lang="fr-CH" sz="2000" dirty="0">
            <a:solidFill>
              <a:schemeClr val="tx1"/>
            </a:solidFill>
            <a:latin typeface="+mj-lt"/>
          </a:endParaRPr>
        </a:p>
      </dgm:t>
    </dgm:pt>
    <dgm:pt modelId="{614485DB-376B-4CD7-BEEE-379ED0FC83B8}" type="parTrans" cxnId="{0B15DFE7-309A-4484-B8AE-C26D1D976498}">
      <dgm:prSet/>
      <dgm:spPr/>
      <dgm:t>
        <a:bodyPr/>
        <a:lstStyle/>
        <a:p>
          <a:endParaRPr lang="fr-CH"/>
        </a:p>
      </dgm:t>
    </dgm:pt>
    <dgm:pt modelId="{B156C63E-987D-4FCF-A72C-EAE1CC19622C}" type="sibTrans" cxnId="{0B15DFE7-309A-4484-B8AE-C26D1D976498}">
      <dgm:prSet/>
      <dgm:spPr/>
      <dgm:t>
        <a:bodyPr/>
        <a:lstStyle/>
        <a:p>
          <a:endParaRPr lang="fr-CH"/>
        </a:p>
      </dgm:t>
    </dgm:pt>
    <dgm:pt modelId="{546174BA-BCC5-4CD9-B898-17E2C0E2806C}">
      <dgm:prSet custT="1"/>
      <dgm:spPr/>
      <dgm:t>
        <a:bodyPr/>
        <a:lstStyle/>
        <a:p>
          <a:pPr algn="ctr"/>
          <a:r>
            <a:rPr lang="de-CH" sz="2000" dirty="0">
              <a:solidFill>
                <a:schemeClr val="tx1"/>
              </a:solidFill>
              <a:latin typeface="+mj-lt"/>
            </a:rPr>
            <a:t>Si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pas</a:t>
          </a:r>
          <a:r>
            <a:rPr lang="de-CH" sz="2000" dirty="0">
              <a:solidFill>
                <a:schemeClr val="tx1"/>
              </a:solidFill>
              <a:latin typeface="+mj-lt"/>
            </a:rPr>
            <a:t> </a:t>
          </a:r>
          <a:r>
            <a:rPr lang="de-CH" sz="2000" dirty="0" err="1">
              <a:solidFill>
                <a:schemeClr val="tx1"/>
              </a:solidFill>
              <a:latin typeface="+mj-lt"/>
            </a:rPr>
            <a:t>efficace</a:t>
          </a:r>
          <a:r>
            <a:rPr lang="de-CH" sz="2000" dirty="0">
              <a:solidFill>
                <a:schemeClr val="tx1"/>
              </a:solidFill>
              <a:latin typeface="+mj-lt"/>
            </a:rPr>
            <a:t> : CAB</a:t>
          </a:r>
          <a:endParaRPr lang="fr-CH" sz="2000" dirty="0">
            <a:solidFill>
              <a:schemeClr val="tx1"/>
            </a:solidFill>
            <a:latin typeface="+mj-lt"/>
          </a:endParaRPr>
        </a:p>
      </dgm:t>
    </dgm:pt>
    <dgm:pt modelId="{3B3EB2C9-4AED-4D4D-AF6D-37470C919489}" type="parTrans" cxnId="{A6CFA4D9-300A-4421-AFAA-5708CACC6752}">
      <dgm:prSet/>
      <dgm:spPr/>
      <dgm:t>
        <a:bodyPr/>
        <a:lstStyle/>
        <a:p>
          <a:endParaRPr lang="fr-CH"/>
        </a:p>
      </dgm:t>
    </dgm:pt>
    <dgm:pt modelId="{277B74EA-C99A-40BC-B230-1BD75A12BDB5}" type="sibTrans" cxnId="{A6CFA4D9-300A-4421-AFAA-5708CACC6752}">
      <dgm:prSet/>
      <dgm:spPr/>
      <dgm:t>
        <a:bodyPr/>
        <a:lstStyle/>
        <a:p>
          <a:endParaRPr lang="fr-CH"/>
        </a:p>
      </dgm:t>
    </dgm:pt>
    <dgm:pt modelId="{6E91C46D-4719-4EE9-A426-8EAB1B13BE20}" type="pres">
      <dgm:prSet presAssocID="{40F310F1-0D00-4EA2-B083-0732A8F3233E}" presName="linear" presStyleCnt="0">
        <dgm:presLayoutVars>
          <dgm:animLvl val="lvl"/>
          <dgm:resizeHandles val="exact"/>
        </dgm:presLayoutVars>
      </dgm:prSet>
      <dgm:spPr/>
    </dgm:pt>
    <dgm:pt modelId="{CD182ADA-4342-40DA-87B8-72ADC4B6EDF2}" type="pres">
      <dgm:prSet presAssocID="{1C02279E-70CE-4A5C-B14F-4D6BBE75DB54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A84868E-DE43-4547-938D-16861A6CCBF9}" type="pres">
      <dgm:prSet presAssocID="{9C6A656A-2B9F-4AA0-9C57-1163D5DD6C1C}" presName="spacer" presStyleCnt="0"/>
      <dgm:spPr/>
    </dgm:pt>
    <dgm:pt modelId="{93AC4D23-2E5D-4DF8-80FB-EAE4538B6CD3}" type="pres">
      <dgm:prSet presAssocID="{23B60C61-0A98-4512-A056-886D6202365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47B5F1DB-EAAC-43AF-BD76-435E9299BBC2}" type="pres">
      <dgm:prSet presAssocID="{89F4724D-EE82-4AF9-ACCC-29B69164003B}" presName="spacer" presStyleCnt="0"/>
      <dgm:spPr/>
    </dgm:pt>
    <dgm:pt modelId="{B4102976-DB02-4300-B3C0-ACA7E9823854}" type="pres">
      <dgm:prSet presAssocID="{9D0A9051-ADDB-4A71-BDD4-9E7675EECC96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7361A496-F606-4317-B3F4-AC9DB3F450A8}" type="pres">
      <dgm:prSet presAssocID="{0207DD1C-F932-451E-BD51-E6EE4F7F6BFA}" presName="spacer" presStyleCnt="0"/>
      <dgm:spPr/>
    </dgm:pt>
    <dgm:pt modelId="{1F51011A-87D5-4F1C-B8FB-89E2F487DD49}" type="pres">
      <dgm:prSet presAssocID="{5D0A1633-16A3-4E36-BBDB-467DB7260959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8B94F0E8-AFE0-4567-B9B8-12B2202E18C5}" type="pres">
      <dgm:prSet presAssocID="{B156C63E-987D-4FCF-A72C-EAE1CC19622C}" presName="spacer" presStyleCnt="0"/>
      <dgm:spPr/>
    </dgm:pt>
    <dgm:pt modelId="{6BF6562D-BD5B-4ACA-ACAF-C28D3CB35FFA}" type="pres">
      <dgm:prSet presAssocID="{546174BA-BCC5-4CD9-B898-17E2C0E2806C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FCDC9020-A939-4A5C-9E67-32A863617CD1}" type="presOf" srcId="{1C02279E-70CE-4A5C-B14F-4D6BBE75DB54}" destId="{CD182ADA-4342-40DA-87B8-72ADC4B6EDF2}" srcOrd="0" destOrd="0" presId="urn:microsoft.com/office/officeart/2005/8/layout/vList2"/>
    <dgm:cxn modelId="{DE93AE24-A023-4479-A6B7-316CAE6B4877}" srcId="{40F310F1-0D00-4EA2-B083-0732A8F3233E}" destId="{1C02279E-70CE-4A5C-B14F-4D6BBE75DB54}" srcOrd="0" destOrd="0" parTransId="{526407A6-C04B-49F8-AD0B-022B3B566058}" sibTransId="{9C6A656A-2B9F-4AA0-9C57-1163D5DD6C1C}"/>
    <dgm:cxn modelId="{A6ABD724-5ADD-4150-88C9-8FE6DFD057F3}" type="presOf" srcId="{5D0A1633-16A3-4E36-BBDB-467DB7260959}" destId="{1F51011A-87D5-4F1C-B8FB-89E2F487DD49}" srcOrd="0" destOrd="0" presId="urn:microsoft.com/office/officeart/2005/8/layout/vList2"/>
    <dgm:cxn modelId="{74AAB77C-FEB7-4E85-B9ED-2835D3798969}" srcId="{40F310F1-0D00-4EA2-B083-0732A8F3233E}" destId="{9D0A9051-ADDB-4A71-BDD4-9E7675EECC96}" srcOrd="2" destOrd="0" parTransId="{3E713EF6-8709-48EC-B4C4-B32207F63914}" sibTransId="{0207DD1C-F932-451E-BD51-E6EE4F7F6BFA}"/>
    <dgm:cxn modelId="{F02963B3-45B6-4B67-8FEF-0C06884CC21C}" type="presOf" srcId="{9D0A9051-ADDB-4A71-BDD4-9E7675EECC96}" destId="{B4102976-DB02-4300-B3C0-ACA7E9823854}" srcOrd="0" destOrd="0" presId="urn:microsoft.com/office/officeart/2005/8/layout/vList2"/>
    <dgm:cxn modelId="{B4A6AAC8-DB49-43F0-AA24-A0C64B5BE308}" type="presOf" srcId="{23B60C61-0A98-4512-A056-886D62023653}" destId="{93AC4D23-2E5D-4DF8-80FB-EAE4538B6CD3}" srcOrd="0" destOrd="0" presId="urn:microsoft.com/office/officeart/2005/8/layout/vList2"/>
    <dgm:cxn modelId="{907729CC-43C5-4794-B217-EA41E50BA029}" type="presOf" srcId="{40F310F1-0D00-4EA2-B083-0732A8F3233E}" destId="{6E91C46D-4719-4EE9-A426-8EAB1B13BE20}" srcOrd="0" destOrd="0" presId="urn:microsoft.com/office/officeart/2005/8/layout/vList2"/>
    <dgm:cxn modelId="{E48A3CCF-927D-4A58-B245-9557288A44E4}" type="presOf" srcId="{546174BA-BCC5-4CD9-B898-17E2C0E2806C}" destId="{6BF6562D-BD5B-4ACA-ACAF-C28D3CB35FFA}" srcOrd="0" destOrd="0" presId="urn:microsoft.com/office/officeart/2005/8/layout/vList2"/>
    <dgm:cxn modelId="{A6CFA4D9-300A-4421-AFAA-5708CACC6752}" srcId="{40F310F1-0D00-4EA2-B083-0732A8F3233E}" destId="{546174BA-BCC5-4CD9-B898-17E2C0E2806C}" srcOrd="4" destOrd="0" parTransId="{3B3EB2C9-4AED-4D4D-AF6D-37470C919489}" sibTransId="{277B74EA-C99A-40BC-B230-1BD75A12BDB5}"/>
    <dgm:cxn modelId="{0B15DFE7-309A-4484-B8AE-C26D1D976498}" srcId="{40F310F1-0D00-4EA2-B083-0732A8F3233E}" destId="{5D0A1633-16A3-4E36-BBDB-467DB7260959}" srcOrd="3" destOrd="0" parTransId="{614485DB-376B-4CD7-BEEE-379ED0FC83B8}" sibTransId="{B156C63E-987D-4FCF-A72C-EAE1CC19622C}"/>
    <dgm:cxn modelId="{B03A01EF-06B9-4855-B577-DB9CCEFDFFE2}" srcId="{40F310F1-0D00-4EA2-B083-0732A8F3233E}" destId="{23B60C61-0A98-4512-A056-886D62023653}" srcOrd="1" destOrd="0" parTransId="{3C0B8B3E-880E-4E0A-8330-6DD5C46F0E50}" sibTransId="{89F4724D-EE82-4AF9-ACCC-29B69164003B}"/>
    <dgm:cxn modelId="{F1D709AF-3571-4768-95F7-A60C085BC77F}" type="presParOf" srcId="{6E91C46D-4719-4EE9-A426-8EAB1B13BE20}" destId="{CD182ADA-4342-40DA-87B8-72ADC4B6EDF2}" srcOrd="0" destOrd="0" presId="urn:microsoft.com/office/officeart/2005/8/layout/vList2"/>
    <dgm:cxn modelId="{0B7C9CD6-8895-467D-943E-452A7FC450FC}" type="presParOf" srcId="{6E91C46D-4719-4EE9-A426-8EAB1B13BE20}" destId="{4A84868E-DE43-4547-938D-16861A6CCBF9}" srcOrd="1" destOrd="0" presId="urn:microsoft.com/office/officeart/2005/8/layout/vList2"/>
    <dgm:cxn modelId="{107D84FA-1D4F-48C2-BB9F-8C2693C44C88}" type="presParOf" srcId="{6E91C46D-4719-4EE9-A426-8EAB1B13BE20}" destId="{93AC4D23-2E5D-4DF8-80FB-EAE4538B6CD3}" srcOrd="2" destOrd="0" presId="urn:microsoft.com/office/officeart/2005/8/layout/vList2"/>
    <dgm:cxn modelId="{A5087E2B-8690-479F-9A8C-5508D09EF1CC}" type="presParOf" srcId="{6E91C46D-4719-4EE9-A426-8EAB1B13BE20}" destId="{47B5F1DB-EAAC-43AF-BD76-435E9299BBC2}" srcOrd="3" destOrd="0" presId="urn:microsoft.com/office/officeart/2005/8/layout/vList2"/>
    <dgm:cxn modelId="{3CA30216-4289-4EF2-9F44-EFF71057FF68}" type="presParOf" srcId="{6E91C46D-4719-4EE9-A426-8EAB1B13BE20}" destId="{B4102976-DB02-4300-B3C0-ACA7E9823854}" srcOrd="4" destOrd="0" presId="urn:microsoft.com/office/officeart/2005/8/layout/vList2"/>
    <dgm:cxn modelId="{D46A6BBA-25F7-4A0E-9020-5CA579A64C44}" type="presParOf" srcId="{6E91C46D-4719-4EE9-A426-8EAB1B13BE20}" destId="{7361A496-F606-4317-B3F4-AC9DB3F450A8}" srcOrd="5" destOrd="0" presId="urn:microsoft.com/office/officeart/2005/8/layout/vList2"/>
    <dgm:cxn modelId="{234592A8-2FDE-4DAF-B4B4-E454B51A0E39}" type="presParOf" srcId="{6E91C46D-4719-4EE9-A426-8EAB1B13BE20}" destId="{1F51011A-87D5-4F1C-B8FB-89E2F487DD49}" srcOrd="6" destOrd="0" presId="urn:microsoft.com/office/officeart/2005/8/layout/vList2"/>
    <dgm:cxn modelId="{C4C14E6B-8E87-4EB4-BE89-ECECE564C46C}" type="presParOf" srcId="{6E91C46D-4719-4EE9-A426-8EAB1B13BE20}" destId="{8B94F0E8-AFE0-4567-B9B8-12B2202E18C5}" srcOrd="7" destOrd="0" presId="urn:microsoft.com/office/officeart/2005/8/layout/vList2"/>
    <dgm:cxn modelId="{566A634D-B293-48A1-9B55-DAB23A5DDB12}" type="presParOf" srcId="{6E91C46D-4719-4EE9-A426-8EAB1B13BE20}" destId="{6BF6562D-BD5B-4ACA-ACAF-C28D3CB35FFA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5E0990AF-A85D-4E73-8DE8-75B995430824}" type="doc">
      <dgm:prSet loTypeId="urn:microsoft.com/office/officeart/2005/8/layout/vList2" loCatId="list" qsTypeId="urn:microsoft.com/office/officeart/2005/8/quickstyle/simple1#9" qsCatId="simple" csTypeId="urn:microsoft.com/office/officeart/2005/8/colors/accent1_2#4" csCatId="accent1" phldr="1"/>
      <dgm:spPr/>
      <dgm:t>
        <a:bodyPr/>
        <a:lstStyle/>
        <a:p>
          <a:endParaRPr lang="fr-CH"/>
        </a:p>
      </dgm:t>
    </dgm:pt>
    <dgm:pt modelId="{3A6A669F-A875-4010-9E61-5A803DF32571}">
      <dgm:prSet phldrT="[Texte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rgbClr val="C00000"/>
        </a:solidFill>
      </dgm:spPr>
      <dgm:t>
        <a:bodyPr/>
        <a:lstStyle/>
        <a:p>
          <a:r>
            <a:rPr lang="de-CH" dirty="0">
              <a:latin typeface="+mj-lt"/>
            </a:rPr>
            <a:t>Stimulation verbale</a:t>
          </a:r>
          <a:endParaRPr lang="fr-CH" dirty="0">
            <a:latin typeface="+mj-lt"/>
          </a:endParaRPr>
        </a:p>
      </dgm:t>
    </dgm:pt>
    <dgm:pt modelId="{0F549B78-2E94-4C5E-A5C0-4F7B79DBD5AA}" type="parTrans" cxnId="{144D0BC4-520A-4E6A-911F-0AEBF4C4E7DC}">
      <dgm:prSet/>
      <dgm:spPr/>
      <dgm:t>
        <a:bodyPr/>
        <a:lstStyle/>
        <a:p>
          <a:endParaRPr lang="fr-CH"/>
        </a:p>
      </dgm:t>
    </dgm:pt>
    <dgm:pt modelId="{0152CDA4-3305-4081-A591-FB7B5A5BD6FB}" type="sibTrans" cxnId="{144D0BC4-520A-4E6A-911F-0AEBF4C4E7DC}">
      <dgm:prSet/>
      <dgm:spPr/>
      <dgm:t>
        <a:bodyPr/>
        <a:lstStyle/>
        <a:p>
          <a:endParaRPr lang="fr-CH"/>
        </a:p>
      </dgm:t>
    </dgm:pt>
    <dgm:pt modelId="{0752568F-AB51-4C98-9C67-2046C77146FE}">
      <dgm:prSet phldrT="[Texte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de-CH" dirty="0">
              <a:solidFill>
                <a:schemeClr val="tx1"/>
              </a:solidFill>
              <a:latin typeface="+mj-lt"/>
            </a:rPr>
            <a:t>Stimulation </a:t>
          </a:r>
          <a:r>
            <a:rPr lang="de-CH" dirty="0" err="1">
              <a:solidFill>
                <a:schemeClr val="tx1"/>
              </a:solidFill>
              <a:latin typeface="+mj-lt"/>
            </a:rPr>
            <a:t>douloureuse</a:t>
          </a:r>
          <a:endParaRPr lang="fr-CH" dirty="0">
            <a:solidFill>
              <a:schemeClr val="tx1"/>
            </a:solidFill>
            <a:latin typeface="+mj-lt"/>
          </a:endParaRPr>
        </a:p>
      </dgm:t>
    </dgm:pt>
    <dgm:pt modelId="{7D47350D-B6CB-4ABA-B1E6-D060DD4ADA6C}" type="parTrans" cxnId="{A1E46CF7-8C0A-4D93-A38B-CEA299A7F5F7}">
      <dgm:prSet/>
      <dgm:spPr/>
      <dgm:t>
        <a:bodyPr/>
        <a:lstStyle/>
        <a:p>
          <a:endParaRPr lang="fr-CH"/>
        </a:p>
      </dgm:t>
    </dgm:pt>
    <dgm:pt modelId="{8539038F-EB04-47F9-9BCE-61BE4509CC64}" type="sibTrans" cxnId="{A1E46CF7-8C0A-4D93-A38B-CEA299A7F5F7}">
      <dgm:prSet/>
      <dgm:spPr/>
      <dgm:t>
        <a:bodyPr/>
        <a:lstStyle/>
        <a:p>
          <a:endParaRPr lang="fr-CH"/>
        </a:p>
      </dgm:t>
    </dgm:pt>
    <dgm:pt modelId="{193EE57C-9915-481C-B82D-4928A2AFC5A8}" type="pres">
      <dgm:prSet presAssocID="{5E0990AF-A85D-4E73-8DE8-75B995430824}" presName="linear" presStyleCnt="0">
        <dgm:presLayoutVars>
          <dgm:animLvl val="lvl"/>
          <dgm:resizeHandles val="exact"/>
        </dgm:presLayoutVars>
      </dgm:prSet>
      <dgm:spPr/>
    </dgm:pt>
    <dgm:pt modelId="{08525FB1-42AC-4947-A479-C0AC0A9A2EDE}" type="pres">
      <dgm:prSet presAssocID="{3A6A669F-A875-4010-9E61-5A803DF32571}" presName="parentText" presStyleLbl="node1" presStyleIdx="0" presStyleCnt="2" custLinFactY="-67331" custLinFactNeighborY="-100000">
        <dgm:presLayoutVars>
          <dgm:chMax val="0"/>
          <dgm:bulletEnabled val="1"/>
        </dgm:presLayoutVars>
      </dgm:prSet>
      <dgm:spPr/>
    </dgm:pt>
    <dgm:pt modelId="{CE739705-B651-4EAC-A5D0-1B0D571E533E}" type="pres">
      <dgm:prSet presAssocID="{0152CDA4-3305-4081-A591-FB7B5A5BD6FB}" presName="spacer" presStyleCnt="0"/>
      <dgm:spPr/>
    </dgm:pt>
    <dgm:pt modelId="{0D15DCA0-9BDA-4113-AFC1-B2EF225CE8B7}" type="pres">
      <dgm:prSet presAssocID="{0752568F-AB51-4C98-9C67-2046C77146FE}" presName="parentText" presStyleLbl="node1" presStyleIdx="1" presStyleCnt="2" custLinFactNeighborY="-91154">
        <dgm:presLayoutVars>
          <dgm:chMax val="0"/>
          <dgm:bulletEnabled val="1"/>
        </dgm:presLayoutVars>
      </dgm:prSet>
      <dgm:spPr/>
    </dgm:pt>
  </dgm:ptLst>
  <dgm:cxnLst>
    <dgm:cxn modelId="{3C4483B1-D0BB-446D-A5F5-DB336D0B7A22}" type="presOf" srcId="{0752568F-AB51-4C98-9C67-2046C77146FE}" destId="{0D15DCA0-9BDA-4113-AFC1-B2EF225CE8B7}" srcOrd="0" destOrd="0" presId="urn:microsoft.com/office/officeart/2005/8/layout/vList2"/>
    <dgm:cxn modelId="{144D0BC4-520A-4E6A-911F-0AEBF4C4E7DC}" srcId="{5E0990AF-A85D-4E73-8DE8-75B995430824}" destId="{3A6A669F-A875-4010-9E61-5A803DF32571}" srcOrd="0" destOrd="0" parTransId="{0F549B78-2E94-4C5E-A5C0-4F7B79DBD5AA}" sibTransId="{0152CDA4-3305-4081-A591-FB7B5A5BD6FB}"/>
    <dgm:cxn modelId="{433489CD-45F9-43B3-B383-8435B37E9CBA}" type="presOf" srcId="{3A6A669F-A875-4010-9E61-5A803DF32571}" destId="{08525FB1-42AC-4947-A479-C0AC0A9A2EDE}" srcOrd="0" destOrd="0" presId="urn:microsoft.com/office/officeart/2005/8/layout/vList2"/>
    <dgm:cxn modelId="{9F1978F5-F6C0-4EDB-9D31-9DDFD589D76E}" type="presOf" srcId="{5E0990AF-A85D-4E73-8DE8-75B995430824}" destId="{193EE57C-9915-481C-B82D-4928A2AFC5A8}" srcOrd="0" destOrd="0" presId="urn:microsoft.com/office/officeart/2005/8/layout/vList2"/>
    <dgm:cxn modelId="{A1E46CF7-8C0A-4D93-A38B-CEA299A7F5F7}" srcId="{5E0990AF-A85D-4E73-8DE8-75B995430824}" destId="{0752568F-AB51-4C98-9C67-2046C77146FE}" srcOrd="1" destOrd="0" parTransId="{7D47350D-B6CB-4ABA-B1E6-D060DD4ADA6C}" sibTransId="{8539038F-EB04-47F9-9BCE-61BE4509CC64}"/>
    <dgm:cxn modelId="{940B1189-94E8-4DAD-90D5-7A232814CCB6}" type="presParOf" srcId="{193EE57C-9915-481C-B82D-4928A2AFC5A8}" destId="{08525FB1-42AC-4947-A479-C0AC0A9A2EDE}" srcOrd="0" destOrd="0" presId="urn:microsoft.com/office/officeart/2005/8/layout/vList2"/>
    <dgm:cxn modelId="{4732F484-1FE8-4D9D-A0A3-A5EDA4505DAC}" type="presParOf" srcId="{193EE57C-9915-481C-B82D-4928A2AFC5A8}" destId="{CE739705-B651-4EAC-A5D0-1B0D571E533E}" srcOrd="1" destOrd="0" presId="urn:microsoft.com/office/officeart/2005/8/layout/vList2"/>
    <dgm:cxn modelId="{9CCB50F4-3C1D-4048-9B0E-9FA0AD77BA68}" type="presParOf" srcId="{193EE57C-9915-481C-B82D-4928A2AFC5A8}" destId="{0D15DCA0-9BDA-4113-AFC1-B2EF225CE8B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E0990AF-A85D-4E73-8DE8-75B995430824}" type="doc">
      <dgm:prSet loTypeId="urn:microsoft.com/office/officeart/2005/8/layout/vList2" loCatId="list" qsTypeId="urn:microsoft.com/office/officeart/2005/8/quickstyle/simple1#10" qsCatId="simple" csTypeId="urn:microsoft.com/office/officeart/2005/8/colors/accent1_2#5" csCatId="accent1" phldr="1"/>
      <dgm:spPr/>
      <dgm:t>
        <a:bodyPr/>
        <a:lstStyle/>
        <a:p>
          <a:endParaRPr lang="fr-CH"/>
        </a:p>
      </dgm:t>
    </dgm:pt>
    <dgm:pt modelId="{3A6A669F-A875-4010-9E61-5A803DF32571}">
      <dgm:prSet phldrT="[Texte]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>
        <a:solidFill>
          <a:srgbClr val="C00000"/>
        </a:solidFill>
      </dgm:spPr>
      <dgm:t>
        <a:bodyPr/>
        <a:lstStyle/>
        <a:p>
          <a:r>
            <a:rPr lang="de-CH" dirty="0">
              <a:latin typeface="+mj-lt"/>
            </a:rPr>
            <a:t>Absence de </a:t>
          </a:r>
          <a:r>
            <a:rPr lang="de-CH" dirty="0" err="1">
              <a:latin typeface="+mj-lt"/>
            </a:rPr>
            <a:t>respiration</a:t>
          </a:r>
          <a:r>
            <a:rPr lang="de-CH" dirty="0">
              <a:latin typeface="+mj-lt"/>
            </a:rPr>
            <a:t> ?</a:t>
          </a:r>
          <a:endParaRPr lang="fr-CH" dirty="0">
            <a:latin typeface="+mj-lt"/>
          </a:endParaRPr>
        </a:p>
      </dgm:t>
    </dgm:pt>
    <dgm:pt modelId="{0F549B78-2E94-4C5E-A5C0-4F7B79DBD5AA}" type="parTrans" cxnId="{144D0BC4-520A-4E6A-911F-0AEBF4C4E7DC}">
      <dgm:prSet/>
      <dgm:spPr/>
      <dgm:t>
        <a:bodyPr/>
        <a:lstStyle/>
        <a:p>
          <a:endParaRPr lang="fr-CH"/>
        </a:p>
      </dgm:t>
    </dgm:pt>
    <dgm:pt modelId="{0152CDA4-3305-4081-A591-FB7B5A5BD6FB}" type="sibTrans" cxnId="{144D0BC4-520A-4E6A-911F-0AEBF4C4E7DC}">
      <dgm:prSet/>
      <dgm:spPr/>
      <dgm:t>
        <a:bodyPr/>
        <a:lstStyle/>
        <a:p>
          <a:endParaRPr lang="fr-CH"/>
        </a:p>
      </dgm:t>
    </dgm:pt>
    <dgm:pt modelId="{0752568F-AB51-4C98-9C67-2046C77146FE}">
      <dgm:prSet phldrT="[Texte]">
        <dgm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dgm:style>
      </dgm:prSet>
      <dgm:spPr>
        <a:solidFill>
          <a:schemeClr val="accent5">
            <a:lumMod val="60000"/>
            <a:lumOff val="40000"/>
          </a:schemeClr>
        </a:solidFill>
        <a:ln>
          <a:noFill/>
        </a:ln>
      </dgm:spPr>
      <dgm:t>
        <a:bodyPr/>
        <a:lstStyle/>
        <a:p>
          <a:r>
            <a:rPr lang="de-CH" dirty="0" err="1">
              <a:solidFill>
                <a:schemeClr val="tx1"/>
              </a:solidFill>
              <a:latin typeface="+mj-lt"/>
            </a:rPr>
            <a:t>Gasp</a:t>
          </a:r>
          <a:r>
            <a:rPr lang="de-CH" dirty="0">
              <a:latin typeface="+mj-lt"/>
            </a:rPr>
            <a:t> </a:t>
          </a:r>
          <a:r>
            <a:rPr lang="de-CH" dirty="0">
              <a:solidFill>
                <a:schemeClr val="tx1"/>
              </a:solidFill>
              <a:latin typeface="+mj-lt"/>
            </a:rPr>
            <a:t>?</a:t>
          </a:r>
          <a:endParaRPr lang="fr-CH" dirty="0">
            <a:solidFill>
              <a:schemeClr val="tx1"/>
            </a:solidFill>
            <a:latin typeface="+mj-lt"/>
          </a:endParaRPr>
        </a:p>
      </dgm:t>
    </dgm:pt>
    <dgm:pt modelId="{7D47350D-B6CB-4ABA-B1E6-D060DD4ADA6C}" type="parTrans" cxnId="{A1E46CF7-8C0A-4D93-A38B-CEA299A7F5F7}">
      <dgm:prSet/>
      <dgm:spPr/>
      <dgm:t>
        <a:bodyPr/>
        <a:lstStyle/>
        <a:p>
          <a:endParaRPr lang="fr-CH"/>
        </a:p>
      </dgm:t>
    </dgm:pt>
    <dgm:pt modelId="{8539038F-EB04-47F9-9BCE-61BE4509CC64}" type="sibTrans" cxnId="{A1E46CF7-8C0A-4D93-A38B-CEA299A7F5F7}">
      <dgm:prSet/>
      <dgm:spPr/>
      <dgm:t>
        <a:bodyPr/>
        <a:lstStyle/>
        <a:p>
          <a:endParaRPr lang="fr-CH"/>
        </a:p>
      </dgm:t>
    </dgm:pt>
    <dgm:pt modelId="{193EE57C-9915-481C-B82D-4928A2AFC5A8}" type="pres">
      <dgm:prSet presAssocID="{5E0990AF-A85D-4E73-8DE8-75B995430824}" presName="linear" presStyleCnt="0">
        <dgm:presLayoutVars>
          <dgm:animLvl val="lvl"/>
          <dgm:resizeHandles val="exact"/>
        </dgm:presLayoutVars>
      </dgm:prSet>
      <dgm:spPr/>
    </dgm:pt>
    <dgm:pt modelId="{08525FB1-42AC-4947-A479-C0AC0A9A2EDE}" type="pres">
      <dgm:prSet presAssocID="{3A6A669F-A875-4010-9E61-5A803DF32571}" presName="parentText" presStyleLbl="node1" presStyleIdx="0" presStyleCnt="2" custLinFactY="-56887" custLinFactNeighborX="307" custLinFactNeighborY="-100000">
        <dgm:presLayoutVars>
          <dgm:chMax val="0"/>
          <dgm:bulletEnabled val="1"/>
        </dgm:presLayoutVars>
      </dgm:prSet>
      <dgm:spPr/>
    </dgm:pt>
    <dgm:pt modelId="{E2A5C04B-9EEF-4BAD-8E03-635B6A67FA35}" type="pres">
      <dgm:prSet presAssocID="{0152CDA4-3305-4081-A591-FB7B5A5BD6FB}" presName="spacer" presStyleCnt="0"/>
      <dgm:spPr/>
    </dgm:pt>
    <dgm:pt modelId="{0D15DCA0-9BDA-4113-AFC1-B2EF225CE8B7}" type="pres">
      <dgm:prSet presAssocID="{0752568F-AB51-4C98-9C67-2046C77146FE}" presName="parentText" presStyleLbl="node1" presStyleIdx="1" presStyleCnt="2" custLinFactNeighborX="307" custLinFactNeighborY="-97763">
        <dgm:presLayoutVars>
          <dgm:chMax val="0"/>
          <dgm:bulletEnabled val="1"/>
        </dgm:presLayoutVars>
      </dgm:prSet>
      <dgm:spPr/>
    </dgm:pt>
  </dgm:ptLst>
  <dgm:cxnLst>
    <dgm:cxn modelId="{3C4483B1-D0BB-446D-A5F5-DB336D0B7A22}" type="presOf" srcId="{0752568F-AB51-4C98-9C67-2046C77146FE}" destId="{0D15DCA0-9BDA-4113-AFC1-B2EF225CE8B7}" srcOrd="0" destOrd="0" presId="urn:microsoft.com/office/officeart/2005/8/layout/vList2"/>
    <dgm:cxn modelId="{144D0BC4-520A-4E6A-911F-0AEBF4C4E7DC}" srcId="{5E0990AF-A85D-4E73-8DE8-75B995430824}" destId="{3A6A669F-A875-4010-9E61-5A803DF32571}" srcOrd="0" destOrd="0" parTransId="{0F549B78-2E94-4C5E-A5C0-4F7B79DBD5AA}" sibTransId="{0152CDA4-3305-4081-A591-FB7B5A5BD6FB}"/>
    <dgm:cxn modelId="{433489CD-45F9-43B3-B383-8435B37E9CBA}" type="presOf" srcId="{3A6A669F-A875-4010-9E61-5A803DF32571}" destId="{08525FB1-42AC-4947-A479-C0AC0A9A2EDE}" srcOrd="0" destOrd="0" presId="urn:microsoft.com/office/officeart/2005/8/layout/vList2"/>
    <dgm:cxn modelId="{9F1978F5-F6C0-4EDB-9D31-9DDFD589D76E}" type="presOf" srcId="{5E0990AF-A85D-4E73-8DE8-75B995430824}" destId="{193EE57C-9915-481C-B82D-4928A2AFC5A8}" srcOrd="0" destOrd="0" presId="urn:microsoft.com/office/officeart/2005/8/layout/vList2"/>
    <dgm:cxn modelId="{A1E46CF7-8C0A-4D93-A38B-CEA299A7F5F7}" srcId="{5E0990AF-A85D-4E73-8DE8-75B995430824}" destId="{0752568F-AB51-4C98-9C67-2046C77146FE}" srcOrd="1" destOrd="0" parTransId="{7D47350D-B6CB-4ABA-B1E6-D060DD4ADA6C}" sibTransId="{8539038F-EB04-47F9-9BCE-61BE4509CC64}"/>
    <dgm:cxn modelId="{940B1189-94E8-4DAD-90D5-7A232814CCB6}" type="presParOf" srcId="{193EE57C-9915-481C-B82D-4928A2AFC5A8}" destId="{08525FB1-42AC-4947-A479-C0AC0A9A2EDE}" srcOrd="0" destOrd="0" presId="urn:microsoft.com/office/officeart/2005/8/layout/vList2"/>
    <dgm:cxn modelId="{04D6F75C-1F94-42B0-9AD6-E0F995C561C5}" type="presParOf" srcId="{193EE57C-9915-481C-B82D-4928A2AFC5A8}" destId="{E2A5C04B-9EEF-4BAD-8E03-635B6A67FA35}" srcOrd="1" destOrd="0" presId="urn:microsoft.com/office/officeart/2005/8/layout/vList2"/>
    <dgm:cxn modelId="{9CCB50F4-3C1D-4048-9B0E-9FA0AD77BA68}" type="presParOf" srcId="{193EE57C-9915-481C-B82D-4928A2AFC5A8}" destId="{0D15DCA0-9BDA-4113-AFC1-B2EF225CE8B7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021C2720-11A6-4D38-AC3A-62139DBF4F96}" type="doc">
      <dgm:prSet loTypeId="urn:microsoft.com/office/officeart/2005/8/layout/list1" loCatId="list" qsTypeId="urn:microsoft.com/office/officeart/2005/8/quickstyle/simple4#1" qsCatId="simple" csTypeId="urn:microsoft.com/office/officeart/2005/8/colors/colorful4#1" csCatId="colorful" phldr="1"/>
      <dgm:spPr/>
      <dgm:t>
        <a:bodyPr/>
        <a:lstStyle/>
        <a:p>
          <a:endParaRPr lang="fr-CH"/>
        </a:p>
      </dgm:t>
    </dgm:pt>
    <dgm:pt modelId="{1C2F79E1-5E9D-4B94-8C84-F0E3D0FCFBF4}">
      <dgm:prSet phldrT="[Texte]" custT="1"/>
      <dgm:spPr>
        <a:solidFill>
          <a:srgbClr val="C00000"/>
        </a:solidFill>
      </dgm:spPr>
      <dgm:t>
        <a:bodyPr/>
        <a:lstStyle/>
        <a:p>
          <a:r>
            <a:rPr lang="fr-CH" sz="2800" b="1" dirty="0">
              <a:latin typeface="+mj-lt"/>
            </a:rPr>
            <a:t>1 an et +</a:t>
          </a:r>
        </a:p>
      </dgm:t>
    </dgm:pt>
    <dgm:pt modelId="{94B35C1F-304D-48F4-AB86-59A305B7A378}" type="parTrans" cxnId="{A7036181-8BE6-42D4-8405-37BB2FBE4E0C}">
      <dgm:prSet/>
      <dgm:spPr/>
      <dgm:t>
        <a:bodyPr/>
        <a:lstStyle/>
        <a:p>
          <a:endParaRPr lang="fr-CH"/>
        </a:p>
      </dgm:t>
    </dgm:pt>
    <dgm:pt modelId="{7700CBFC-9E1E-4873-BFC3-7154A9300F7D}" type="sibTrans" cxnId="{A7036181-8BE6-42D4-8405-37BB2FBE4E0C}">
      <dgm:prSet/>
      <dgm:spPr/>
      <dgm:t>
        <a:bodyPr/>
        <a:lstStyle/>
        <a:p>
          <a:endParaRPr lang="fr-CH"/>
        </a:p>
      </dgm:t>
    </dgm:pt>
    <dgm:pt modelId="{5199E83A-251E-495E-887B-F437C1B70243}">
      <dgm:prSet phldrT="[Texte]" custT="1"/>
      <dgm:spPr/>
      <dgm:t>
        <a:bodyPr/>
        <a:lstStyle/>
        <a:p>
          <a:r>
            <a:rPr lang="fr-CH" sz="2400" b="1" dirty="0">
              <a:latin typeface="+mj-lt"/>
            </a:rPr>
            <a:t>5 ventilations avant massage</a:t>
          </a:r>
        </a:p>
      </dgm:t>
    </dgm:pt>
    <dgm:pt modelId="{150F3992-0B83-45B5-8A46-969DBF99EA31}" type="parTrans" cxnId="{7A31DE7B-A9A5-4058-84D0-CDDFDEDB01D4}">
      <dgm:prSet/>
      <dgm:spPr/>
      <dgm:t>
        <a:bodyPr/>
        <a:lstStyle/>
        <a:p>
          <a:endParaRPr lang="fr-CH"/>
        </a:p>
      </dgm:t>
    </dgm:pt>
    <dgm:pt modelId="{7205C938-09D5-4A98-9DA0-5F7609E8F03E}" type="sibTrans" cxnId="{7A31DE7B-A9A5-4058-84D0-CDDFDEDB01D4}">
      <dgm:prSet/>
      <dgm:spPr/>
      <dgm:t>
        <a:bodyPr/>
        <a:lstStyle/>
        <a:p>
          <a:endParaRPr lang="fr-CH"/>
        </a:p>
      </dgm:t>
    </dgm:pt>
    <dgm:pt modelId="{AEA96DF0-B9E0-4D2C-A8A8-2AB3358E76D1}">
      <dgm:prSet phldrT="[Texte]" custT="1"/>
      <dgm:spPr/>
      <dgm:t>
        <a:bodyPr/>
        <a:lstStyle/>
        <a:p>
          <a:r>
            <a:rPr lang="fr-CH" sz="2400" b="1" dirty="0">
              <a:latin typeface="+mj-lt"/>
            </a:rPr>
            <a:t>15:2</a:t>
          </a:r>
        </a:p>
      </dgm:t>
    </dgm:pt>
    <dgm:pt modelId="{AA521F98-1810-49E0-A398-83216937AC5D}" type="parTrans" cxnId="{6C6959B5-D5B3-4CCB-AA1F-A8E4E6809F2B}">
      <dgm:prSet/>
      <dgm:spPr/>
      <dgm:t>
        <a:bodyPr/>
        <a:lstStyle/>
        <a:p>
          <a:endParaRPr lang="fr-CH"/>
        </a:p>
      </dgm:t>
    </dgm:pt>
    <dgm:pt modelId="{96B0E68C-8E8A-4F74-BA3A-650BDDACE346}" type="sibTrans" cxnId="{6C6959B5-D5B3-4CCB-AA1F-A8E4E6809F2B}">
      <dgm:prSet/>
      <dgm:spPr/>
      <dgm:t>
        <a:bodyPr/>
        <a:lstStyle/>
        <a:p>
          <a:endParaRPr lang="fr-CH"/>
        </a:p>
      </dgm:t>
    </dgm:pt>
    <dgm:pt modelId="{1834AAF5-64D1-4BCF-9034-611C762183BB}">
      <dgm:prSet phldrT="[Texte]" custT="1"/>
      <dgm:spPr/>
      <dgm:t>
        <a:bodyPr/>
        <a:lstStyle/>
        <a:p>
          <a:r>
            <a:rPr lang="fr-CH" sz="2800" b="1" dirty="0">
              <a:latin typeface="+mj-lt"/>
            </a:rPr>
            <a:t>&lt; d’un 1 an</a:t>
          </a:r>
        </a:p>
      </dgm:t>
    </dgm:pt>
    <dgm:pt modelId="{45FC117A-F674-4549-9ED8-079F2FBC64DC}" type="parTrans" cxnId="{195663AB-D216-4086-9619-8BD9C0EA5D2C}">
      <dgm:prSet/>
      <dgm:spPr/>
      <dgm:t>
        <a:bodyPr/>
        <a:lstStyle/>
        <a:p>
          <a:endParaRPr lang="fr-CH"/>
        </a:p>
      </dgm:t>
    </dgm:pt>
    <dgm:pt modelId="{C538C6A8-1995-4FFD-8AFB-C1EBCD355048}" type="sibTrans" cxnId="{195663AB-D216-4086-9619-8BD9C0EA5D2C}">
      <dgm:prSet/>
      <dgm:spPr/>
      <dgm:t>
        <a:bodyPr/>
        <a:lstStyle/>
        <a:p>
          <a:endParaRPr lang="fr-CH"/>
        </a:p>
      </dgm:t>
    </dgm:pt>
    <dgm:pt modelId="{AC5D541A-0315-419A-AC1F-C26FB23AD874}">
      <dgm:prSet custT="1"/>
      <dgm:spPr/>
      <dgm:t>
        <a:bodyPr/>
        <a:lstStyle/>
        <a:p>
          <a:r>
            <a:rPr lang="fr-CH" sz="2400" b="1" dirty="0">
              <a:latin typeface="+mj-lt"/>
            </a:rPr>
            <a:t>1 main</a:t>
          </a:r>
        </a:p>
      </dgm:t>
    </dgm:pt>
    <dgm:pt modelId="{C7462665-4778-4F80-BB59-7AB507685E90}" type="parTrans" cxnId="{7F64C857-B58D-4D9B-BEA4-9A8120A18D06}">
      <dgm:prSet/>
      <dgm:spPr/>
      <dgm:t>
        <a:bodyPr/>
        <a:lstStyle/>
        <a:p>
          <a:endParaRPr lang="fr-CH"/>
        </a:p>
      </dgm:t>
    </dgm:pt>
    <dgm:pt modelId="{8010B432-FBBF-4CF5-9E24-39D188CFFAFE}" type="sibTrans" cxnId="{7F64C857-B58D-4D9B-BEA4-9A8120A18D06}">
      <dgm:prSet/>
      <dgm:spPr/>
      <dgm:t>
        <a:bodyPr/>
        <a:lstStyle/>
        <a:p>
          <a:endParaRPr lang="fr-CH"/>
        </a:p>
      </dgm:t>
    </dgm:pt>
    <dgm:pt modelId="{662C1083-CA6B-4C45-B5D2-274BF7DCCB7E}">
      <dgm:prSet custT="1"/>
      <dgm:spPr/>
      <dgm:t>
        <a:bodyPr/>
        <a:lstStyle/>
        <a:p>
          <a:r>
            <a:rPr lang="fr-CH" sz="2400" b="1" dirty="0">
              <a:latin typeface="+mj-lt"/>
            </a:rPr>
            <a:t>Défibrillation pédiatrique</a:t>
          </a:r>
        </a:p>
      </dgm:t>
    </dgm:pt>
    <dgm:pt modelId="{17F6B70D-BDD5-4FF8-915A-F93F1A145E49}" type="parTrans" cxnId="{B0CB944E-8AF7-4A5C-901D-2BC3F4DB1CFF}">
      <dgm:prSet/>
      <dgm:spPr/>
      <dgm:t>
        <a:bodyPr/>
        <a:lstStyle/>
        <a:p>
          <a:endParaRPr lang="fr-CH"/>
        </a:p>
      </dgm:t>
    </dgm:pt>
    <dgm:pt modelId="{CDADFE44-4D73-48E8-950E-E899FA8BD8CE}" type="sibTrans" cxnId="{B0CB944E-8AF7-4A5C-901D-2BC3F4DB1CFF}">
      <dgm:prSet/>
      <dgm:spPr/>
      <dgm:t>
        <a:bodyPr/>
        <a:lstStyle/>
        <a:p>
          <a:endParaRPr lang="fr-CH"/>
        </a:p>
      </dgm:t>
    </dgm:pt>
    <dgm:pt modelId="{FA41EF17-2531-48B0-A50C-1A647D09B0E1}">
      <dgm:prSet phldrT="[Texte]" custT="1"/>
      <dgm:spPr/>
      <dgm:t>
        <a:bodyPr/>
        <a:lstStyle/>
        <a:p>
          <a:r>
            <a:rPr lang="fr-CH" sz="2400" b="1" dirty="0">
              <a:latin typeface="+mj-lt"/>
            </a:rPr>
            <a:t>5 ventilations avant massage</a:t>
          </a:r>
        </a:p>
      </dgm:t>
    </dgm:pt>
    <dgm:pt modelId="{C30C06C6-9822-472B-9899-4132ECBB9BC5}" type="sibTrans" cxnId="{7C3CF324-EF4C-41B4-A378-EA0254AA5788}">
      <dgm:prSet/>
      <dgm:spPr/>
      <dgm:t>
        <a:bodyPr/>
        <a:lstStyle/>
        <a:p>
          <a:endParaRPr lang="fr-CH"/>
        </a:p>
      </dgm:t>
    </dgm:pt>
    <dgm:pt modelId="{89B28BF4-B13D-4898-8693-5EB48690847C}" type="parTrans" cxnId="{7C3CF324-EF4C-41B4-A378-EA0254AA5788}">
      <dgm:prSet/>
      <dgm:spPr/>
      <dgm:t>
        <a:bodyPr/>
        <a:lstStyle/>
        <a:p>
          <a:endParaRPr lang="fr-CH"/>
        </a:p>
      </dgm:t>
    </dgm:pt>
    <dgm:pt modelId="{EECCC1F7-3DBE-4BB3-857B-1D3569A40001}">
      <dgm:prSet phldrT="[Texte]" custT="1"/>
      <dgm:spPr/>
      <dgm:t>
        <a:bodyPr/>
        <a:lstStyle/>
        <a:p>
          <a:r>
            <a:rPr lang="fr-CH" sz="2400" b="1" dirty="0">
              <a:latin typeface="+mj-lt"/>
            </a:rPr>
            <a:t>15:2</a:t>
          </a:r>
        </a:p>
      </dgm:t>
    </dgm:pt>
    <dgm:pt modelId="{028686DB-12A1-4EBD-82DA-30494DF06E9A}" type="sibTrans" cxnId="{7BE5919A-FDA0-4612-9625-18AE43245BEA}">
      <dgm:prSet/>
      <dgm:spPr/>
      <dgm:t>
        <a:bodyPr/>
        <a:lstStyle/>
        <a:p>
          <a:endParaRPr lang="fr-CH"/>
        </a:p>
      </dgm:t>
    </dgm:pt>
    <dgm:pt modelId="{579D6B93-E1CE-4421-A8D4-A089E801B13F}" type="parTrans" cxnId="{7BE5919A-FDA0-4612-9625-18AE43245BEA}">
      <dgm:prSet/>
      <dgm:spPr/>
      <dgm:t>
        <a:bodyPr/>
        <a:lstStyle/>
        <a:p>
          <a:endParaRPr lang="fr-CH"/>
        </a:p>
      </dgm:t>
    </dgm:pt>
    <dgm:pt modelId="{D8CB3D7F-8000-4B52-B139-F9E472C550EB}">
      <dgm:prSet custT="1"/>
      <dgm:spPr/>
      <dgm:t>
        <a:bodyPr/>
        <a:lstStyle/>
        <a:p>
          <a:r>
            <a:rPr lang="fr-CH" sz="2400" b="1" dirty="0">
              <a:latin typeface="+mj-lt"/>
            </a:rPr>
            <a:t>2 doigts</a:t>
          </a:r>
        </a:p>
      </dgm:t>
    </dgm:pt>
    <dgm:pt modelId="{F86C7909-9AEE-458E-B5A0-365CED73D3A2}" type="sibTrans" cxnId="{416AC677-6984-4B20-B739-C12AB0334B4B}">
      <dgm:prSet/>
      <dgm:spPr/>
      <dgm:t>
        <a:bodyPr/>
        <a:lstStyle/>
        <a:p>
          <a:endParaRPr lang="fr-CH"/>
        </a:p>
      </dgm:t>
    </dgm:pt>
    <dgm:pt modelId="{FE4E8CF4-667B-4C93-802C-7DE40C1A09E9}" type="parTrans" cxnId="{416AC677-6984-4B20-B739-C12AB0334B4B}">
      <dgm:prSet/>
      <dgm:spPr/>
      <dgm:t>
        <a:bodyPr/>
        <a:lstStyle/>
        <a:p>
          <a:endParaRPr lang="fr-CH"/>
        </a:p>
      </dgm:t>
    </dgm:pt>
    <dgm:pt modelId="{F5E8E079-96EE-4FDD-B937-39A9382C0701}">
      <dgm:prSet custT="1"/>
      <dgm:spPr/>
      <dgm:t>
        <a:bodyPr/>
        <a:lstStyle/>
        <a:p>
          <a:r>
            <a:rPr lang="fr-CH" sz="2400" b="1" dirty="0">
              <a:latin typeface="+mj-lt"/>
            </a:rPr>
            <a:t>Pas de défibrillation</a:t>
          </a:r>
        </a:p>
      </dgm:t>
    </dgm:pt>
    <dgm:pt modelId="{3BAB98AB-202A-4F9D-94C9-924D356E3707}" type="sibTrans" cxnId="{026597C2-9C3A-4810-B14E-541DEE4E8D23}">
      <dgm:prSet/>
      <dgm:spPr/>
      <dgm:t>
        <a:bodyPr/>
        <a:lstStyle/>
        <a:p>
          <a:endParaRPr lang="fr-CH"/>
        </a:p>
      </dgm:t>
    </dgm:pt>
    <dgm:pt modelId="{B740B394-F234-4C99-A10D-D05CCFC0D6BC}" type="parTrans" cxnId="{026597C2-9C3A-4810-B14E-541DEE4E8D23}">
      <dgm:prSet/>
      <dgm:spPr/>
      <dgm:t>
        <a:bodyPr/>
        <a:lstStyle/>
        <a:p>
          <a:endParaRPr lang="fr-CH"/>
        </a:p>
      </dgm:t>
    </dgm:pt>
    <dgm:pt modelId="{FCDFA1DE-8B3C-4251-ACB1-101A9B02A947}" type="pres">
      <dgm:prSet presAssocID="{021C2720-11A6-4D38-AC3A-62139DBF4F96}" presName="linear" presStyleCnt="0">
        <dgm:presLayoutVars>
          <dgm:dir/>
          <dgm:animLvl val="lvl"/>
          <dgm:resizeHandles val="exact"/>
        </dgm:presLayoutVars>
      </dgm:prSet>
      <dgm:spPr/>
    </dgm:pt>
    <dgm:pt modelId="{70D8E097-AD1B-440F-87F7-1E16C41545F6}" type="pres">
      <dgm:prSet presAssocID="{1C2F79E1-5E9D-4B94-8C84-F0E3D0FCFBF4}" presName="parentLin" presStyleCnt="0"/>
      <dgm:spPr/>
    </dgm:pt>
    <dgm:pt modelId="{B0FAD4E0-A566-4156-BFF8-FB56C6AA89E4}" type="pres">
      <dgm:prSet presAssocID="{1C2F79E1-5E9D-4B94-8C84-F0E3D0FCFBF4}" presName="parentLeftMargin" presStyleLbl="node1" presStyleIdx="0" presStyleCnt="2"/>
      <dgm:spPr/>
    </dgm:pt>
    <dgm:pt modelId="{BE73E0C3-57A0-4816-B84F-F1CFB0FE1CEC}" type="pres">
      <dgm:prSet presAssocID="{1C2F79E1-5E9D-4B94-8C84-F0E3D0FCFBF4}" presName="parentText" presStyleLbl="node1" presStyleIdx="0" presStyleCnt="2">
        <dgm:presLayoutVars>
          <dgm:chMax val="0"/>
          <dgm:bulletEnabled val="1"/>
        </dgm:presLayoutVars>
      </dgm:prSet>
      <dgm:spPr/>
    </dgm:pt>
    <dgm:pt modelId="{029DF384-6C5E-45FC-9E57-C671240BA02C}" type="pres">
      <dgm:prSet presAssocID="{1C2F79E1-5E9D-4B94-8C84-F0E3D0FCFBF4}" presName="negativeSpace" presStyleCnt="0"/>
      <dgm:spPr/>
    </dgm:pt>
    <dgm:pt modelId="{CBE163E2-1D24-48AD-94B4-2098582B3CE7}" type="pres">
      <dgm:prSet presAssocID="{1C2F79E1-5E9D-4B94-8C84-F0E3D0FCFBF4}" presName="childText" presStyleLbl="conFgAcc1" presStyleIdx="0" presStyleCnt="2" custScaleY="107083">
        <dgm:presLayoutVars>
          <dgm:bulletEnabled val="1"/>
        </dgm:presLayoutVars>
      </dgm:prSet>
      <dgm:spPr/>
    </dgm:pt>
    <dgm:pt modelId="{31E0EAF2-9F14-4D0C-BD46-F69FDD24EC03}" type="pres">
      <dgm:prSet presAssocID="{7700CBFC-9E1E-4873-BFC3-7154A9300F7D}" presName="spaceBetweenRectangles" presStyleCnt="0"/>
      <dgm:spPr/>
    </dgm:pt>
    <dgm:pt modelId="{D432A801-8027-409C-B700-E739A9203EB1}" type="pres">
      <dgm:prSet presAssocID="{1834AAF5-64D1-4BCF-9034-611C762183BB}" presName="parentLin" presStyleCnt="0"/>
      <dgm:spPr/>
    </dgm:pt>
    <dgm:pt modelId="{044D450F-1F39-40C5-9B9A-3CF8FB74376E}" type="pres">
      <dgm:prSet presAssocID="{1834AAF5-64D1-4BCF-9034-611C762183BB}" presName="parentLeftMargin" presStyleLbl="node1" presStyleIdx="0" presStyleCnt="2"/>
      <dgm:spPr/>
    </dgm:pt>
    <dgm:pt modelId="{34EA8310-C640-488E-A2E9-5AF32FB948B5}" type="pres">
      <dgm:prSet presAssocID="{1834AAF5-64D1-4BCF-9034-611C762183BB}" presName="parentText" presStyleLbl="node1" presStyleIdx="1" presStyleCnt="2">
        <dgm:presLayoutVars>
          <dgm:chMax val="0"/>
          <dgm:bulletEnabled val="1"/>
        </dgm:presLayoutVars>
      </dgm:prSet>
      <dgm:spPr/>
    </dgm:pt>
    <dgm:pt modelId="{33CEB57D-52EE-44CC-B518-F308597ABB1F}" type="pres">
      <dgm:prSet presAssocID="{1834AAF5-64D1-4BCF-9034-611C762183BB}" presName="negativeSpace" presStyleCnt="0"/>
      <dgm:spPr/>
    </dgm:pt>
    <dgm:pt modelId="{2F1DA78F-E1FD-491E-B768-5C77AE31AAD6}" type="pres">
      <dgm:prSet presAssocID="{1834AAF5-64D1-4BCF-9034-611C762183BB}" presName="childText" presStyleLbl="conFgAcc1" presStyleIdx="1" presStyleCnt="2" custLinFactNeighborX="-455" custLinFactNeighborY="18773">
        <dgm:presLayoutVars>
          <dgm:bulletEnabled val="1"/>
        </dgm:presLayoutVars>
      </dgm:prSet>
      <dgm:spPr/>
    </dgm:pt>
  </dgm:ptLst>
  <dgm:cxnLst>
    <dgm:cxn modelId="{FFEEF50D-C4E4-4974-ADD6-B754A0FA1EAB}" type="presOf" srcId="{1834AAF5-64D1-4BCF-9034-611C762183BB}" destId="{044D450F-1F39-40C5-9B9A-3CF8FB74376E}" srcOrd="0" destOrd="0" presId="urn:microsoft.com/office/officeart/2005/8/layout/list1"/>
    <dgm:cxn modelId="{63DCD610-B8DD-4938-A617-7C5910B757CD}" type="presOf" srcId="{021C2720-11A6-4D38-AC3A-62139DBF4F96}" destId="{FCDFA1DE-8B3C-4251-ACB1-101A9B02A947}" srcOrd="0" destOrd="0" presId="urn:microsoft.com/office/officeart/2005/8/layout/list1"/>
    <dgm:cxn modelId="{C1746D12-5FD4-4F44-807F-9E0463AD85CC}" type="presOf" srcId="{1C2F79E1-5E9D-4B94-8C84-F0E3D0FCFBF4}" destId="{B0FAD4E0-A566-4156-BFF8-FB56C6AA89E4}" srcOrd="0" destOrd="0" presId="urn:microsoft.com/office/officeart/2005/8/layout/list1"/>
    <dgm:cxn modelId="{67CDA21D-7B5D-4773-989F-F9A4382A180A}" type="presOf" srcId="{FA41EF17-2531-48B0-A50C-1A647D09B0E1}" destId="{2F1DA78F-E1FD-491E-B768-5C77AE31AAD6}" srcOrd="0" destOrd="0" presId="urn:microsoft.com/office/officeart/2005/8/layout/list1"/>
    <dgm:cxn modelId="{7C3CF324-EF4C-41B4-A378-EA0254AA5788}" srcId="{1834AAF5-64D1-4BCF-9034-611C762183BB}" destId="{FA41EF17-2531-48B0-A50C-1A647D09B0E1}" srcOrd="0" destOrd="0" parTransId="{89B28BF4-B13D-4898-8693-5EB48690847C}" sibTransId="{C30C06C6-9822-472B-9899-4132ECBB9BC5}"/>
    <dgm:cxn modelId="{03B44034-11BE-4398-86FE-42502A431BE2}" type="presOf" srcId="{1834AAF5-64D1-4BCF-9034-611C762183BB}" destId="{34EA8310-C640-488E-A2E9-5AF32FB948B5}" srcOrd="1" destOrd="0" presId="urn:microsoft.com/office/officeart/2005/8/layout/list1"/>
    <dgm:cxn modelId="{CD89A036-C47E-4619-B586-1C00D35B93D4}" type="presOf" srcId="{EECCC1F7-3DBE-4BB3-857B-1D3569A40001}" destId="{2F1DA78F-E1FD-491E-B768-5C77AE31AAD6}" srcOrd="0" destOrd="1" presId="urn:microsoft.com/office/officeart/2005/8/layout/list1"/>
    <dgm:cxn modelId="{B267EE3F-0DAF-4DD6-BB61-C6263C574393}" type="presOf" srcId="{AEA96DF0-B9E0-4D2C-A8A8-2AB3358E76D1}" destId="{CBE163E2-1D24-48AD-94B4-2098582B3CE7}" srcOrd="0" destOrd="1" presId="urn:microsoft.com/office/officeart/2005/8/layout/list1"/>
    <dgm:cxn modelId="{B0CB944E-8AF7-4A5C-901D-2BC3F4DB1CFF}" srcId="{1C2F79E1-5E9D-4B94-8C84-F0E3D0FCFBF4}" destId="{662C1083-CA6B-4C45-B5D2-274BF7DCCB7E}" srcOrd="3" destOrd="0" parTransId="{17F6B70D-BDD5-4FF8-915A-F93F1A145E49}" sibTransId="{CDADFE44-4D73-48E8-950E-E899FA8BD8CE}"/>
    <dgm:cxn modelId="{B6BF7773-78A2-4FEC-8DA3-858238D588FA}" type="presOf" srcId="{1C2F79E1-5E9D-4B94-8C84-F0E3D0FCFBF4}" destId="{BE73E0C3-57A0-4816-B84F-F1CFB0FE1CEC}" srcOrd="1" destOrd="0" presId="urn:microsoft.com/office/officeart/2005/8/layout/list1"/>
    <dgm:cxn modelId="{785C5A75-1104-4D2D-BC63-3B8AE51BBA1A}" type="presOf" srcId="{D8CB3D7F-8000-4B52-B139-F9E472C550EB}" destId="{2F1DA78F-E1FD-491E-B768-5C77AE31AAD6}" srcOrd="0" destOrd="2" presId="urn:microsoft.com/office/officeart/2005/8/layout/list1"/>
    <dgm:cxn modelId="{416AC677-6984-4B20-B739-C12AB0334B4B}" srcId="{1834AAF5-64D1-4BCF-9034-611C762183BB}" destId="{D8CB3D7F-8000-4B52-B139-F9E472C550EB}" srcOrd="2" destOrd="0" parTransId="{FE4E8CF4-667B-4C93-802C-7DE40C1A09E9}" sibTransId="{F86C7909-9AEE-458E-B5A0-365CED73D3A2}"/>
    <dgm:cxn modelId="{7F64C857-B58D-4D9B-BEA4-9A8120A18D06}" srcId="{1C2F79E1-5E9D-4B94-8C84-F0E3D0FCFBF4}" destId="{AC5D541A-0315-419A-AC1F-C26FB23AD874}" srcOrd="2" destOrd="0" parTransId="{C7462665-4778-4F80-BB59-7AB507685E90}" sibTransId="{8010B432-FBBF-4CF5-9E24-39D188CFFAFE}"/>
    <dgm:cxn modelId="{8B3C5078-5E6A-4250-A123-77C69C96A745}" type="presOf" srcId="{AC5D541A-0315-419A-AC1F-C26FB23AD874}" destId="{CBE163E2-1D24-48AD-94B4-2098582B3CE7}" srcOrd="0" destOrd="2" presId="urn:microsoft.com/office/officeart/2005/8/layout/list1"/>
    <dgm:cxn modelId="{7A31DE7B-A9A5-4058-84D0-CDDFDEDB01D4}" srcId="{1C2F79E1-5E9D-4B94-8C84-F0E3D0FCFBF4}" destId="{5199E83A-251E-495E-887B-F437C1B70243}" srcOrd="0" destOrd="0" parTransId="{150F3992-0B83-45B5-8A46-969DBF99EA31}" sibTransId="{7205C938-09D5-4A98-9DA0-5F7609E8F03E}"/>
    <dgm:cxn modelId="{A7036181-8BE6-42D4-8405-37BB2FBE4E0C}" srcId="{021C2720-11A6-4D38-AC3A-62139DBF4F96}" destId="{1C2F79E1-5E9D-4B94-8C84-F0E3D0FCFBF4}" srcOrd="0" destOrd="0" parTransId="{94B35C1F-304D-48F4-AB86-59A305B7A378}" sibTransId="{7700CBFC-9E1E-4873-BFC3-7154A9300F7D}"/>
    <dgm:cxn modelId="{7BE5919A-FDA0-4612-9625-18AE43245BEA}" srcId="{1834AAF5-64D1-4BCF-9034-611C762183BB}" destId="{EECCC1F7-3DBE-4BB3-857B-1D3569A40001}" srcOrd="1" destOrd="0" parTransId="{579D6B93-E1CE-4421-A8D4-A089E801B13F}" sibTransId="{028686DB-12A1-4EBD-82DA-30494DF06E9A}"/>
    <dgm:cxn modelId="{195663AB-D216-4086-9619-8BD9C0EA5D2C}" srcId="{021C2720-11A6-4D38-AC3A-62139DBF4F96}" destId="{1834AAF5-64D1-4BCF-9034-611C762183BB}" srcOrd="1" destOrd="0" parTransId="{45FC117A-F674-4549-9ED8-079F2FBC64DC}" sibTransId="{C538C6A8-1995-4FFD-8AFB-C1EBCD355048}"/>
    <dgm:cxn modelId="{6C6959B5-D5B3-4CCB-AA1F-A8E4E6809F2B}" srcId="{1C2F79E1-5E9D-4B94-8C84-F0E3D0FCFBF4}" destId="{AEA96DF0-B9E0-4D2C-A8A8-2AB3358E76D1}" srcOrd="1" destOrd="0" parTransId="{AA521F98-1810-49E0-A398-83216937AC5D}" sibTransId="{96B0E68C-8E8A-4F74-BA3A-650BDDACE346}"/>
    <dgm:cxn modelId="{026597C2-9C3A-4810-B14E-541DEE4E8D23}" srcId="{1834AAF5-64D1-4BCF-9034-611C762183BB}" destId="{F5E8E079-96EE-4FDD-B937-39A9382C0701}" srcOrd="3" destOrd="0" parTransId="{B740B394-F234-4C99-A10D-D05CCFC0D6BC}" sibTransId="{3BAB98AB-202A-4F9D-94C9-924D356E3707}"/>
    <dgm:cxn modelId="{B19102C7-793A-4174-A757-AE54FD25C621}" type="presOf" srcId="{662C1083-CA6B-4C45-B5D2-274BF7DCCB7E}" destId="{CBE163E2-1D24-48AD-94B4-2098582B3CE7}" srcOrd="0" destOrd="3" presId="urn:microsoft.com/office/officeart/2005/8/layout/list1"/>
    <dgm:cxn modelId="{531B9FEB-55AB-4B15-B658-959D3F1F2BE6}" type="presOf" srcId="{F5E8E079-96EE-4FDD-B937-39A9382C0701}" destId="{2F1DA78F-E1FD-491E-B768-5C77AE31AAD6}" srcOrd="0" destOrd="3" presId="urn:microsoft.com/office/officeart/2005/8/layout/list1"/>
    <dgm:cxn modelId="{1D010CF5-8FB3-4BBD-A658-4B3C7F255E16}" type="presOf" srcId="{5199E83A-251E-495E-887B-F437C1B70243}" destId="{CBE163E2-1D24-48AD-94B4-2098582B3CE7}" srcOrd="0" destOrd="0" presId="urn:microsoft.com/office/officeart/2005/8/layout/list1"/>
    <dgm:cxn modelId="{B88B826B-EFEA-4F10-8D3C-8C30A27C52D8}" type="presParOf" srcId="{FCDFA1DE-8B3C-4251-ACB1-101A9B02A947}" destId="{70D8E097-AD1B-440F-87F7-1E16C41545F6}" srcOrd="0" destOrd="0" presId="urn:microsoft.com/office/officeart/2005/8/layout/list1"/>
    <dgm:cxn modelId="{11F5BB3E-F76F-4F0A-BE7D-D9C105AE0212}" type="presParOf" srcId="{70D8E097-AD1B-440F-87F7-1E16C41545F6}" destId="{B0FAD4E0-A566-4156-BFF8-FB56C6AA89E4}" srcOrd="0" destOrd="0" presId="urn:microsoft.com/office/officeart/2005/8/layout/list1"/>
    <dgm:cxn modelId="{9CF10671-0854-4457-B880-737EA4C86317}" type="presParOf" srcId="{70D8E097-AD1B-440F-87F7-1E16C41545F6}" destId="{BE73E0C3-57A0-4816-B84F-F1CFB0FE1CEC}" srcOrd="1" destOrd="0" presId="urn:microsoft.com/office/officeart/2005/8/layout/list1"/>
    <dgm:cxn modelId="{8771E7B8-75B5-4251-B0D0-272522839CA3}" type="presParOf" srcId="{FCDFA1DE-8B3C-4251-ACB1-101A9B02A947}" destId="{029DF384-6C5E-45FC-9E57-C671240BA02C}" srcOrd="1" destOrd="0" presId="urn:microsoft.com/office/officeart/2005/8/layout/list1"/>
    <dgm:cxn modelId="{C3DE4C3F-F114-4A22-B692-BBFD35973D54}" type="presParOf" srcId="{FCDFA1DE-8B3C-4251-ACB1-101A9B02A947}" destId="{CBE163E2-1D24-48AD-94B4-2098582B3CE7}" srcOrd="2" destOrd="0" presId="urn:microsoft.com/office/officeart/2005/8/layout/list1"/>
    <dgm:cxn modelId="{26677422-8FAE-46E4-9C66-4092546A0A55}" type="presParOf" srcId="{FCDFA1DE-8B3C-4251-ACB1-101A9B02A947}" destId="{31E0EAF2-9F14-4D0C-BD46-F69FDD24EC03}" srcOrd="3" destOrd="0" presId="urn:microsoft.com/office/officeart/2005/8/layout/list1"/>
    <dgm:cxn modelId="{BB9FB56F-1DA1-4702-8635-A9B9C62734DD}" type="presParOf" srcId="{FCDFA1DE-8B3C-4251-ACB1-101A9B02A947}" destId="{D432A801-8027-409C-B700-E739A9203EB1}" srcOrd="4" destOrd="0" presId="urn:microsoft.com/office/officeart/2005/8/layout/list1"/>
    <dgm:cxn modelId="{A505FFD8-45B7-44D1-9912-128866C6D93D}" type="presParOf" srcId="{D432A801-8027-409C-B700-E739A9203EB1}" destId="{044D450F-1F39-40C5-9B9A-3CF8FB74376E}" srcOrd="0" destOrd="0" presId="urn:microsoft.com/office/officeart/2005/8/layout/list1"/>
    <dgm:cxn modelId="{25579DAB-53D1-420E-81CC-482DF7BC8086}" type="presParOf" srcId="{D432A801-8027-409C-B700-E739A9203EB1}" destId="{34EA8310-C640-488E-A2E9-5AF32FB948B5}" srcOrd="1" destOrd="0" presId="urn:microsoft.com/office/officeart/2005/8/layout/list1"/>
    <dgm:cxn modelId="{C6779BEF-F734-4B27-8B3A-0B24A827E8D4}" type="presParOf" srcId="{FCDFA1DE-8B3C-4251-ACB1-101A9B02A947}" destId="{33CEB57D-52EE-44CC-B518-F308597ABB1F}" srcOrd="5" destOrd="0" presId="urn:microsoft.com/office/officeart/2005/8/layout/list1"/>
    <dgm:cxn modelId="{857E5C8B-1415-409E-928C-D2A022AA624C}" type="presParOf" srcId="{FCDFA1DE-8B3C-4251-ACB1-101A9B02A947}" destId="{2F1DA78F-E1FD-491E-B768-5C77AE31AAD6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053B84D5-0969-4234-B373-0F90B6CAE7FC}" type="doc">
      <dgm:prSet loTypeId="urn:microsoft.com/office/officeart/2005/8/layout/list1" loCatId="list" qsTypeId="urn:microsoft.com/office/officeart/2005/8/quickstyle/simple1#11" qsCatId="simple" csTypeId="urn:microsoft.com/office/officeart/2005/8/colors/accent1_2#6" csCatId="accent1" phldr="1"/>
      <dgm:spPr/>
      <dgm:t>
        <a:bodyPr/>
        <a:lstStyle/>
        <a:p>
          <a:endParaRPr lang="fr-CH"/>
        </a:p>
      </dgm:t>
    </dgm:pt>
    <dgm:pt modelId="{FE8B0CF7-36F1-4624-98DD-F6734A570852}">
      <dgm:prSet phldrT="[Texte]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fr-CH" dirty="0">
              <a:latin typeface="+mj-lt"/>
            </a:rPr>
            <a:t>Pansement compressif</a:t>
          </a:r>
        </a:p>
      </dgm:t>
    </dgm:pt>
    <dgm:pt modelId="{A53B35D9-ED06-4AAB-BCC4-5A7176C50A12}" type="parTrans" cxnId="{A12BD4D2-9B1C-4446-8EDE-7DB9DB3882F8}">
      <dgm:prSet/>
      <dgm:spPr/>
      <dgm:t>
        <a:bodyPr/>
        <a:lstStyle/>
        <a:p>
          <a:endParaRPr lang="fr-CH"/>
        </a:p>
      </dgm:t>
    </dgm:pt>
    <dgm:pt modelId="{FE43D02C-ADD7-4BAF-BED1-F5F35C3C39F1}" type="sibTrans" cxnId="{A12BD4D2-9B1C-4446-8EDE-7DB9DB3882F8}">
      <dgm:prSet/>
      <dgm:spPr/>
      <dgm:t>
        <a:bodyPr/>
        <a:lstStyle/>
        <a:p>
          <a:endParaRPr lang="fr-CH"/>
        </a:p>
      </dgm:t>
    </dgm:pt>
    <dgm:pt modelId="{7E122FDB-D65F-4A01-97CC-50683E7811D2}">
      <dgm:prSet phldrT="[Texte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r-CH" dirty="0">
              <a:latin typeface="+mj-lt"/>
            </a:rPr>
            <a:t>Compression directe</a:t>
          </a:r>
        </a:p>
      </dgm:t>
    </dgm:pt>
    <dgm:pt modelId="{C5BD06F5-B489-4A85-82D8-F1D9BA2B7515}" type="parTrans" cxnId="{0212E3EB-F9FE-43C3-A8F2-E475D05B7950}">
      <dgm:prSet/>
      <dgm:spPr/>
      <dgm:t>
        <a:bodyPr/>
        <a:lstStyle/>
        <a:p>
          <a:endParaRPr lang="fr-CH"/>
        </a:p>
      </dgm:t>
    </dgm:pt>
    <dgm:pt modelId="{8EEA26C7-C425-49D6-9CF2-C0241FA5B7C3}" type="sibTrans" cxnId="{0212E3EB-F9FE-43C3-A8F2-E475D05B7950}">
      <dgm:prSet/>
      <dgm:spPr/>
      <dgm:t>
        <a:bodyPr/>
        <a:lstStyle/>
        <a:p>
          <a:endParaRPr lang="fr-CH"/>
        </a:p>
      </dgm:t>
    </dgm:pt>
    <dgm:pt modelId="{A91EC4A2-417A-4B7C-8394-2F0C9FB3C971}">
      <dgm:prSet phldrT="[Texte]"/>
      <dgm:spPr>
        <a:solidFill>
          <a:srgbClr val="C00000"/>
        </a:solidFill>
      </dgm:spPr>
      <dgm:t>
        <a:bodyPr/>
        <a:lstStyle/>
        <a:p>
          <a:r>
            <a:rPr lang="fr-CH" dirty="0">
              <a:latin typeface="+mj-lt"/>
            </a:rPr>
            <a:t>Garrot</a:t>
          </a:r>
        </a:p>
      </dgm:t>
    </dgm:pt>
    <dgm:pt modelId="{C2D0C02F-5933-495D-A019-4F9A5AF284AF}" type="parTrans" cxnId="{93999BFB-6E8E-41ED-99E5-8676BED5554C}">
      <dgm:prSet/>
      <dgm:spPr/>
      <dgm:t>
        <a:bodyPr/>
        <a:lstStyle/>
        <a:p>
          <a:endParaRPr lang="fr-CH"/>
        </a:p>
      </dgm:t>
    </dgm:pt>
    <dgm:pt modelId="{2DA7C5D7-5634-40A0-B42B-3314B6BE9945}" type="sibTrans" cxnId="{93999BFB-6E8E-41ED-99E5-8676BED5554C}">
      <dgm:prSet/>
      <dgm:spPr/>
      <dgm:t>
        <a:bodyPr/>
        <a:lstStyle/>
        <a:p>
          <a:endParaRPr lang="fr-CH"/>
        </a:p>
      </dgm:t>
    </dgm:pt>
    <dgm:pt modelId="{2E02B937-CE80-455D-A78B-B6E60526433B}" type="pres">
      <dgm:prSet presAssocID="{053B84D5-0969-4234-B373-0F90B6CAE7FC}" presName="linear" presStyleCnt="0">
        <dgm:presLayoutVars>
          <dgm:dir/>
          <dgm:animLvl val="lvl"/>
          <dgm:resizeHandles val="exact"/>
        </dgm:presLayoutVars>
      </dgm:prSet>
      <dgm:spPr/>
    </dgm:pt>
    <dgm:pt modelId="{DA391267-B3D0-427F-AE9F-72B9F71FD1AA}" type="pres">
      <dgm:prSet presAssocID="{FE8B0CF7-36F1-4624-98DD-F6734A570852}" presName="parentLin" presStyleCnt="0"/>
      <dgm:spPr/>
    </dgm:pt>
    <dgm:pt modelId="{58F96F60-1236-4812-98D5-2DE7D7E544C4}" type="pres">
      <dgm:prSet presAssocID="{FE8B0CF7-36F1-4624-98DD-F6734A570852}" presName="parentLeftMargin" presStyleLbl="node1" presStyleIdx="0" presStyleCnt="3"/>
      <dgm:spPr/>
    </dgm:pt>
    <dgm:pt modelId="{B05FAE36-40A9-4611-9C4B-D903E645BA20}" type="pres">
      <dgm:prSet presAssocID="{FE8B0CF7-36F1-4624-98DD-F6734A570852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9977AFF7-DBFD-4777-B39B-37B14890ECCF}" type="pres">
      <dgm:prSet presAssocID="{FE8B0CF7-36F1-4624-98DD-F6734A570852}" presName="negativeSpace" presStyleCnt="0"/>
      <dgm:spPr/>
    </dgm:pt>
    <dgm:pt modelId="{E04E3BCB-E2BE-4830-9872-02C98C37B0D4}" type="pres">
      <dgm:prSet presAssocID="{FE8B0CF7-36F1-4624-98DD-F6734A570852}" presName="childText" presStyleLbl="conFgAcc1" presStyleIdx="0" presStyleCnt="3" custLinFactNeighborY="23943">
        <dgm:presLayoutVars>
          <dgm:bulletEnabled val="1"/>
        </dgm:presLayoutVars>
      </dgm:prSet>
      <dgm:spPr>
        <a:ln>
          <a:solidFill>
            <a:schemeClr val="bg2">
              <a:lumMod val="75000"/>
            </a:schemeClr>
          </a:solidFill>
        </a:ln>
      </dgm:spPr>
    </dgm:pt>
    <dgm:pt modelId="{5EE83439-06C7-4FEA-9025-D04676EB32E6}" type="pres">
      <dgm:prSet presAssocID="{FE43D02C-ADD7-4BAF-BED1-F5F35C3C39F1}" presName="spaceBetweenRectangles" presStyleCnt="0"/>
      <dgm:spPr/>
    </dgm:pt>
    <dgm:pt modelId="{E8EC2E7D-EED4-4370-BD65-C541808BB093}" type="pres">
      <dgm:prSet presAssocID="{7E122FDB-D65F-4A01-97CC-50683E7811D2}" presName="parentLin" presStyleCnt="0"/>
      <dgm:spPr/>
    </dgm:pt>
    <dgm:pt modelId="{9F3C22CA-C163-484B-B90E-F05202700E9D}" type="pres">
      <dgm:prSet presAssocID="{7E122FDB-D65F-4A01-97CC-50683E7811D2}" presName="parentLeftMargin" presStyleLbl="node1" presStyleIdx="0" presStyleCnt="3"/>
      <dgm:spPr/>
    </dgm:pt>
    <dgm:pt modelId="{9DA902EC-E68A-45D0-A4F3-395968996165}" type="pres">
      <dgm:prSet presAssocID="{7E122FDB-D65F-4A01-97CC-50683E7811D2}" presName="parentText" presStyleLbl="node1" presStyleIdx="1" presStyleCnt="3">
        <dgm:presLayoutVars>
          <dgm:chMax val="0"/>
          <dgm:bulletEnabled val="1"/>
        </dgm:presLayoutVars>
      </dgm:prSet>
      <dgm:spPr/>
    </dgm:pt>
    <dgm:pt modelId="{2B9BB446-285E-4D95-B466-357D091AA6F0}" type="pres">
      <dgm:prSet presAssocID="{7E122FDB-D65F-4A01-97CC-50683E7811D2}" presName="negativeSpace" presStyleCnt="0"/>
      <dgm:spPr/>
    </dgm:pt>
    <dgm:pt modelId="{FD2AE534-F19D-4D77-9A96-D211420BF085}" type="pres">
      <dgm:prSet presAssocID="{7E122FDB-D65F-4A01-97CC-50683E7811D2}" presName="childText" presStyleLbl="conFgAcc1" presStyleIdx="1" presStyleCnt="3">
        <dgm:presLayoutVars>
          <dgm:bulletEnabled val="1"/>
        </dgm:presLayoutVars>
      </dgm:prSet>
      <dgm:spPr>
        <a:ln>
          <a:solidFill>
            <a:schemeClr val="accent1">
              <a:lumMod val="60000"/>
              <a:lumOff val="40000"/>
            </a:schemeClr>
          </a:solidFill>
        </a:ln>
      </dgm:spPr>
    </dgm:pt>
    <dgm:pt modelId="{76B5321C-1B38-40E2-9ABD-F4C3114BEC8A}" type="pres">
      <dgm:prSet presAssocID="{8EEA26C7-C425-49D6-9CF2-C0241FA5B7C3}" presName="spaceBetweenRectangles" presStyleCnt="0"/>
      <dgm:spPr/>
    </dgm:pt>
    <dgm:pt modelId="{A8242683-FF78-468B-90C6-4441926C60DE}" type="pres">
      <dgm:prSet presAssocID="{A91EC4A2-417A-4B7C-8394-2F0C9FB3C971}" presName="parentLin" presStyleCnt="0"/>
      <dgm:spPr/>
    </dgm:pt>
    <dgm:pt modelId="{934A52C0-50A9-4CD4-A1A8-EA0DE65C0DC9}" type="pres">
      <dgm:prSet presAssocID="{A91EC4A2-417A-4B7C-8394-2F0C9FB3C971}" presName="parentLeftMargin" presStyleLbl="node1" presStyleIdx="1" presStyleCnt="3"/>
      <dgm:spPr/>
    </dgm:pt>
    <dgm:pt modelId="{42FDBAA4-8B9A-4CEB-8007-452D04F8CFF7}" type="pres">
      <dgm:prSet presAssocID="{A91EC4A2-417A-4B7C-8394-2F0C9FB3C971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9F4F6857-9319-4580-8722-DACF42B90AEC}" type="pres">
      <dgm:prSet presAssocID="{A91EC4A2-417A-4B7C-8394-2F0C9FB3C971}" presName="negativeSpace" presStyleCnt="0"/>
      <dgm:spPr/>
    </dgm:pt>
    <dgm:pt modelId="{0EF3D7E6-5C16-4564-82CB-17243EA78B08}" type="pres">
      <dgm:prSet presAssocID="{A91EC4A2-417A-4B7C-8394-2F0C9FB3C971}" presName="childText" presStyleLbl="conFgAcc1" presStyleIdx="2" presStyleCnt="3">
        <dgm:presLayoutVars>
          <dgm:bulletEnabled val="1"/>
        </dgm:presLayoutVars>
      </dgm:prSet>
      <dgm:spPr>
        <a:ln>
          <a:solidFill>
            <a:srgbClr val="C00000"/>
          </a:solidFill>
        </a:ln>
      </dgm:spPr>
    </dgm:pt>
  </dgm:ptLst>
  <dgm:cxnLst>
    <dgm:cxn modelId="{719F2446-9E9F-4EF9-86DA-844AECEEC3CE}" type="presOf" srcId="{7E122FDB-D65F-4A01-97CC-50683E7811D2}" destId="{9F3C22CA-C163-484B-B90E-F05202700E9D}" srcOrd="0" destOrd="0" presId="urn:microsoft.com/office/officeart/2005/8/layout/list1"/>
    <dgm:cxn modelId="{1B6CE146-BCC3-4D9D-AFCE-7E5B05534FE4}" type="presOf" srcId="{A91EC4A2-417A-4B7C-8394-2F0C9FB3C971}" destId="{934A52C0-50A9-4CD4-A1A8-EA0DE65C0DC9}" srcOrd="0" destOrd="0" presId="urn:microsoft.com/office/officeart/2005/8/layout/list1"/>
    <dgm:cxn modelId="{91EE6847-B711-4FA2-98D0-A68B47640076}" type="presOf" srcId="{FE8B0CF7-36F1-4624-98DD-F6734A570852}" destId="{B05FAE36-40A9-4611-9C4B-D903E645BA20}" srcOrd="1" destOrd="0" presId="urn:microsoft.com/office/officeart/2005/8/layout/list1"/>
    <dgm:cxn modelId="{8FAFD693-56B9-425E-8654-5E96B2104D56}" type="presOf" srcId="{A91EC4A2-417A-4B7C-8394-2F0C9FB3C971}" destId="{42FDBAA4-8B9A-4CEB-8007-452D04F8CFF7}" srcOrd="1" destOrd="0" presId="urn:microsoft.com/office/officeart/2005/8/layout/list1"/>
    <dgm:cxn modelId="{A12BD4D2-9B1C-4446-8EDE-7DB9DB3882F8}" srcId="{053B84D5-0969-4234-B373-0F90B6CAE7FC}" destId="{FE8B0CF7-36F1-4624-98DD-F6734A570852}" srcOrd="0" destOrd="0" parTransId="{A53B35D9-ED06-4AAB-BCC4-5A7176C50A12}" sibTransId="{FE43D02C-ADD7-4BAF-BED1-F5F35C3C39F1}"/>
    <dgm:cxn modelId="{03CA80E7-EDF9-437F-A875-D08685522447}" type="presOf" srcId="{7E122FDB-D65F-4A01-97CC-50683E7811D2}" destId="{9DA902EC-E68A-45D0-A4F3-395968996165}" srcOrd="1" destOrd="0" presId="urn:microsoft.com/office/officeart/2005/8/layout/list1"/>
    <dgm:cxn modelId="{0212E3EB-F9FE-43C3-A8F2-E475D05B7950}" srcId="{053B84D5-0969-4234-B373-0F90B6CAE7FC}" destId="{7E122FDB-D65F-4A01-97CC-50683E7811D2}" srcOrd="1" destOrd="0" parTransId="{C5BD06F5-B489-4A85-82D8-F1D9BA2B7515}" sibTransId="{8EEA26C7-C425-49D6-9CF2-C0241FA5B7C3}"/>
    <dgm:cxn modelId="{58C60DF1-851F-47ED-AC1C-CA17AEA88640}" type="presOf" srcId="{FE8B0CF7-36F1-4624-98DD-F6734A570852}" destId="{58F96F60-1236-4812-98D5-2DE7D7E544C4}" srcOrd="0" destOrd="0" presId="urn:microsoft.com/office/officeart/2005/8/layout/list1"/>
    <dgm:cxn modelId="{046788F4-4EF4-482B-9516-B2694D622C5B}" type="presOf" srcId="{053B84D5-0969-4234-B373-0F90B6CAE7FC}" destId="{2E02B937-CE80-455D-A78B-B6E60526433B}" srcOrd="0" destOrd="0" presId="urn:microsoft.com/office/officeart/2005/8/layout/list1"/>
    <dgm:cxn modelId="{93999BFB-6E8E-41ED-99E5-8676BED5554C}" srcId="{053B84D5-0969-4234-B373-0F90B6CAE7FC}" destId="{A91EC4A2-417A-4B7C-8394-2F0C9FB3C971}" srcOrd="2" destOrd="0" parTransId="{C2D0C02F-5933-495D-A019-4F9A5AF284AF}" sibTransId="{2DA7C5D7-5634-40A0-B42B-3314B6BE9945}"/>
    <dgm:cxn modelId="{F8972CD1-D048-4284-B56C-E0A666F6239D}" type="presParOf" srcId="{2E02B937-CE80-455D-A78B-B6E60526433B}" destId="{DA391267-B3D0-427F-AE9F-72B9F71FD1AA}" srcOrd="0" destOrd="0" presId="urn:microsoft.com/office/officeart/2005/8/layout/list1"/>
    <dgm:cxn modelId="{B36AC26C-FF1F-4754-AB5E-22F0DF5A088D}" type="presParOf" srcId="{DA391267-B3D0-427F-AE9F-72B9F71FD1AA}" destId="{58F96F60-1236-4812-98D5-2DE7D7E544C4}" srcOrd="0" destOrd="0" presId="urn:microsoft.com/office/officeart/2005/8/layout/list1"/>
    <dgm:cxn modelId="{5322C290-C2A8-4F63-962A-9A8EFF226B73}" type="presParOf" srcId="{DA391267-B3D0-427F-AE9F-72B9F71FD1AA}" destId="{B05FAE36-40A9-4611-9C4B-D903E645BA20}" srcOrd="1" destOrd="0" presId="urn:microsoft.com/office/officeart/2005/8/layout/list1"/>
    <dgm:cxn modelId="{80D9042E-3B18-4F84-B1A0-FD4B1F9C42A4}" type="presParOf" srcId="{2E02B937-CE80-455D-A78B-B6E60526433B}" destId="{9977AFF7-DBFD-4777-B39B-37B14890ECCF}" srcOrd="1" destOrd="0" presId="urn:microsoft.com/office/officeart/2005/8/layout/list1"/>
    <dgm:cxn modelId="{F80F49BB-AFDA-4B9D-A7BA-74E2F6DFCE08}" type="presParOf" srcId="{2E02B937-CE80-455D-A78B-B6E60526433B}" destId="{E04E3BCB-E2BE-4830-9872-02C98C37B0D4}" srcOrd="2" destOrd="0" presId="urn:microsoft.com/office/officeart/2005/8/layout/list1"/>
    <dgm:cxn modelId="{8A54AB34-C102-4259-8478-650814843B1F}" type="presParOf" srcId="{2E02B937-CE80-455D-A78B-B6E60526433B}" destId="{5EE83439-06C7-4FEA-9025-D04676EB32E6}" srcOrd="3" destOrd="0" presId="urn:microsoft.com/office/officeart/2005/8/layout/list1"/>
    <dgm:cxn modelId="{53F1EBEA-536F-40B8-8122-F220548F9E88}" type="presParOf" srcId="{2E02B937-CE80-455D-A78B-B6E60526433B}" destId="{E8EC2E7D-EED4-4370-BD65-C541808BB093}" srcOrd="4" destOrd="0" presId="urn:microsoft.com/office/officeart/2005/8/layout/list1"/>
    <dgm:cxn modelId="{724F9ED3-15CB-4695-BBFA-F6AC48610F7E}" type="presParOf" srcId="{E8EC2E7D-EED4-4370-BD65-C541808BB093}" destId="{9F3C22CA-C163-484B-B90E-F05202700E9D}" srcOrd="0" destOrd="0" presId="urn:microsoft.com/office/officeart/2005/8/layout/list1"/>
    <dgm:cxn modelId="{FBD563F2-E66F-4AF4-950C-BD432FEEEFA8}" type="presParOf" srcId="{E8EC2E7D-EED4-4370-BD65-C541808BB093}" destId="{9DA902EC-E68A-45D0-A4F3-395968996165}" srcOrd="1" destOrd="0" presId="urn:microsoft.com/office/officeart/2005/8/layout/list1"/>
    <dgm:cxn modelId="{50E67259-EB3B-45AC-9C22-D3C100C3E684}" type="presParOf" srcId="{2E02B937-CE80-455D-A78B-B6E60526433B}" destId="{2B9BB446-285E-4D95-B466-357D091AA6F0}" srcOrd="5" destOrd="0" presId="urn:microsoft.com/office/officeart/2005/8/layout/list1"/>
    <dgm:cxn modelId="{05F8F366-43C2-49E7-88E4-E05F796DB65E}" type="presParOf" srcId="{2E02B937-CE80-455D-A78B-B6E60526433B}" destId="{FD2AE534-F19D-4D77-9A96-D211420BF085}" srcOrd="6" destOrd="0" presId="urn:microsoft.com/office/officeart/2005/8/layout/list1"/>
    <dgm:cxn modelId="{115E6AF1-F042-4BF3-BA18-6F971B386A77}" type="presParOf" srcId="{2E02B937-CE80-455D-A78B-B6E60526433B}" destId="{76B5321C-1B38-40E2-9ABD-F4C3114BEC8A}" srcOrd="7" destOrd="0" presId="urn:microsoft.com/office/officeart/2005/8/layout/list1"/>
    <dgm:cxn modelId="{92D8B884-EE80-409F-B455-1127C2E59CFE}" type="presParOf" srcId="{2E02B937-CE80-455D-A78B-B6E60526433B}" destId="{A8242683-FF78-468B-90C6-4441926C60DE}" srcOrd="8" destOrd="0" presId="urn:microsoft.com/office/officeart/2005/8/layout/list1"/>
    <dgm:cxn modelId="{D69A49BD-65C5-4C15-8F68-5C78DBA79674}" type="presParOf" srcId="{A8242683-FF78-468B-90C6-4441926C60DE}" destId="{934A52C0-50A9-4CD4-A1A8-EA0DE65C0DC9}" srcOrd="0" destOrd="0" presId="urn:microsoft.com/office/officeart/2005/8/layout/list1"/>
    <dgm:cxn modelId="{2F36CEDA-9636-4FDB-98FB-7074D4B31E22}" type="presParOf" srcId="{A8242683-FF78-468B-90C6-4441926C60DE}" destId="{42FDBAA4-8B9A-4CEB-8007-452D04F8CFF7}" srcOrd="1" destOrd="0" presId="urn:microsoft.com/office/officeart/2005/8/layout/list1"/>
    <dgm:cxn modelId="{FE47EB06-0407-48CE-A6C0-BBF423F80F2C}" type="presParOf" srcId="{2E02B937-CE80-455D-A78B-B6E60526433B}" destId="{9F4F6857-9319-4580-8722-DACF42B90AEC}" srcOrd="9" destOrd="0" presId="urn:microsoft.com/office/officeart/2005/8/layout/list1"/>
    <dgm:cxn modelId="{A9107FE3-C563-492E-BF47-4108FA829BBB}" type="presParOf" srcId="{2E02B937-CE80-455D-A78B-B6E60526433B}" destId="{0EF3D7E6-5C16-4564-82CB-17243EA78B0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A1B69F-3A5A-4BE2-87CB-00009C6E473F}">
      <dsp:nvSpPr>
        <dsp:cNvPr id="0" name=""/>
        <dsp:cNvSpPr/>
      </dsp:nvSpPr>
      <dsp:spPr>
        <a:xfrm>
          <a:off x="0" y="693115"/>
          <a:ext cx="929374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B853DD-2A01-49FB-AC7A-532F6FDEB53E}">
      <dsp:nvSpPr>
        <dsp:cNvPr id="0" name=""/>
        <dsp:cNvSpPr/>
      </dsp:nvSpPr>
      <dsp:spPr>
        <a:xfrm>
          <a:off x="464687" y="67183"/>
          <a:ext cx="7900164" cy="1024451"/>
        </a:xfrm>
        <a:prstGeom prst="roundRect">
          <a:avLst/>
        </a:prstGeom>
        <a:solidFill>
          <a:schemeClr val="accent3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97" tIns="0" rIns="24589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/>
            <a:t>Connaître la chaîne de survie et privilégier la prévention</a:t>
          </a:r>
        </a:p>
      </dsp:txBody>
      <dsp:txXfrm>
        <a:off x="514697" y="117193"/>
        <a:ext cx="7800144" cy="924431"/>
      </dsp:txXfrm>
    </dsp:sp>
    <dsp:sp modelId="{43E5D13B-1BDA-4503-AF26-2974B50C59E4}">
      <dsp:nvSpPr>
        <dsp:cNvPr id="0" name=""/>
        <dsp:cNvSpPr/>
      </dsp:nvSpPr>
      <dsp:spPr>
        <a:xfrm>
          <a:off x="0" y="2379034"/>
          <a:ext cx="929374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623EC4D-33D7-4D75-BC1C-3B52E99E6B18}">
      <dsp:nvSpPr>
        <dsp:cNvPr id="0" name=""/>
        <dsp:cNvSpPr/>
      </dsp:nvSpPr>
      <dsp:spPr>
        <a:xfrm>
          <a:off x="464687" y="1519315"/>
          <a:ext cx="8661712" cy="1258239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97" tIns="0" rIns="24589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/>
            <a:t>Evaluer, agir et gérer correctement une situation d’urgence pédiatrique</a:t>
          </a:r>
        </a:p>
      </dsp:txBody>
      <dsp:txXfrm>
        <a:off x="526109" y="1580737"/>
        <a:ext cx="8538868" cy="1135395"/>
      </dsp:txXfrm>
    </dsp:sp>
    <dsp:sp modelId="{EC926085-E656-4AE9-90AE-E26B00BB0A03}">
      <dsp:nvSpPr>
        <dsp:cNvPr id="0" name=""/>
        <dsp:cNvSpPr/>
      </dsp:nvSpPr>
      <dsp:spPr>
        <a:xfrm>
          <a:off x="0" y="3603754"/>
          <a:ext cx="9293743" cy="680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24B583-E257-453C-8E3C-0DC9551B2096}">
      <dsp:nvSpPr>
        <dsp:cNvPr id="0" name=""/>
        <dsp:cNvSpPr/>
      </dsp:nvSpPr>
      <dsp:spPr>
        <a:xfrm>
          <a:off x="454249" y="3205234"/>
          <a:ext cx="8832006" cy="79704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5897" tIns="0" rIns="245897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/>
            <a:t>Donner correctement l’alarme et faire des transmissions</a:t>
          </a:r>
        </a:p>
      </dsp:txBody>
      <dsp:txXfrm>
        <a:off x="493157" y="3244142"/>
        <a:ext cx="8754190" cy="71922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03C0CA6-4C1E-42E9-9566-BA2C0E24CB32}">
      <dsp:nvSpPr>
        <dsp:cNvPr id="0" name=""/>
        <dsp:cNvSpPr/>
      </dsp:nvSpPr>
      <dsp:spPr>
        <a:xfrm>
          <a:off x="0" y="325579"/>
          <a:ext cx="75856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8728" tIns="374904" rIns="58872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CH" sz="1800" kern="1200" dirty="0"/>
        </a:p>
      </dsp:txBody>
      <dsp:txXfrm>
        <a:off x="0" y="325579"/>
        <a:ext cx="7585612" cy="453600"/>
      </dsp:txXfrm>
    </dsp:sp>
    <dsp:sp modelId="{7388E2BA-2EC4-4138-A6ED-967C2CA4C85E}">
      <dsp:nvSpPr>
        <dsp:cNvPr id="0" name=""/>
        <dsp:cNvSpPr/>
      </dsp:nvSpPr>
      <dsp:spPr>
        <a:xfrm>
          <a:off x="379280" y="59899"/>
          <a:ext cx="5309928" cy="53136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703" tIns="0" rIns="20070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  <a:latin typeface="+mj-lt"/>
            </a:rPr>
            <a:t>Situation </a:t>
          </a:r>
          <a:r>
            <a:rPr lang="de-CH" sz="1800" kern="1200" dirty="0" err="1">
              <a:solidFill>
                <a:schemeClr val="tx1"/>
              </a:solidFill>
              <a:latin typeface="+mj-lt"/>
            </a:rPr>
            <a:t>d’urgence</a:t>
          </a:r>
          <a:r>
            <a:rPr lang="de-CH" sz="180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1800" kern="1200" dirty="0" err="1">
              <a:solidFill>
                <a:schemeClr val="tx1"/>
              </a:solidFill>
              <a:latin typeface="+mj-lt"/>
            </a:rPr>
            <a:t>pédiatrique</a:t>
          </a:r>
          <a:endParaRPr lang="fr-CH" sz="1800" kern="1200" dirty="0">
            <a:solidFill>
              <a:schemeClr val="tx1"/>
            </a:solidFill>
            <a:latin typeface="+mj-lt"/>
          </a:endParaRPr>
        </a:p>
      </dsp:txBody>
      <dsp:txXfrm>
        <a:off x="405219" y="85838"/>
        <a:ext cx="5258050" cy="479482"/>
      </dsp:txXfrm>
    </dsp:sp>
    <dsp:sp modelId="{06C5E0F3-AF5F-415E-B02D-9A74E6806F6A}">
      <dsp:nvSpPr>
        <dsp:cNvPr id="0" name=""/>
        <dsp:cNvSpPr/>
      </dsp:nvSpPr>
      <dsp:spPr>
        <a:xfrm>
          <a:off x="0" y="1142059"/>
          <a:ext cx="75856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FE2EB1-A880-4E36-913A-D9719836A52C}">
      <dsp:nvSpPr>
        <dsp:cNvPr id="0" name=""/>
        <dsp:cNvSpPr/>
      </dsp:nvSpPr>
      <dsp:spPr>
        <a:xfrm>
          <a:off x="379280" y="876379"/>
          <a:ext cx="5309928" cy="53136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703" tIns="0" rIns="20070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800" kern="1200" dirty="0">
              <a:solidFill>
                <a:schemeClr val="tx1"/>
              </a:solidFill>
              <a:latin typeface="+mj-lt"/>
            </a:rPr>
            <a:t>Chaîne de survie pédiatrique</a:t>
          </a:r>
        </a:p>
      </dsp:txBody>
      <dsp:txXfrm>
        <a:off x="405219" y="902318"/>
        <a:ext cx="5258050" cy="479482"/>
      </dsp:txXfrm>
    </dsp:sp>
    <dsp:sp modelId="{D6AF7724-A417-4498-8EAA-5189B295E54B}">
      <dsp:nvSpPr>
        <dsp:cNvPr id="0" name=""/>
        <dsp:cNvSpPr/>
      </dsp:nvSpPr>
      <dsp:spPr>
        <a:xfrm>
          <a:off x="0" y="1958539"/>
          <a:ext cx="75856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848166-C93F-4A51-8716-9609F1882E03}">
      <dsp:nvSpPr>
        <dsp:cNvPr id="0" name=""/>
        <dsp:cNvSpPr/>
      </dsp:nvSpPr>
      <dsp:spPr>
        <a:xfrm>
          <a:off x="379280" y="1692859"/>
          <a:ext cx="5309928" cy="531360"/>
        </a:xfrm>
        <a:prstGeom prst="roundRect">
          <a:avLst/>
        </a:prstGeom>
        <a:solidFill>
          <a:schemeClr val="accent5">
            <a:hueOff val="-2703417"/>
            <a:satOff val="-6968"/>
            <a:lumOff val="-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703" tIns="0" rIns="20070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800" kern="1200" dirty="0">
              <a:solidFill>
                <a:schemeClr val="tx1"/>
              </a:solidFill>
              <a:latin typeface="+mj-lt"/>
            </a:rPr>
            <a:t>Maladies et traumatologies pédiatriques</a:t>
          </a:r>
        </a:p>
      </dsp:txBody>
      <dsp:txXfrm>
        <a:off x="405219" y="1718798"/>
        <a:ext cx="5258050" cy="479482"/>
      </dsp:txXfrm>
    </dsp:sp>
    <dsp:sp modelId="{5ED50274-D691-4C50-A2C5-6CD3AB34FD06}">
      <dsp:nvSpPr>
        <dsp:cNvPr id="0" name=""/>
        <dsp:cNvSpPr/>
      </dsp:nvSpPr>
      <dsp:spPr>
        <a:xfrm>
          <a:off x="0" y="2775019"/>
          <a:ext cx="75856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88728" tIns="374904" rIns="588728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fr-CH" sz="1800" kern="1200" dirty="0"/>
        </a:p>
      </dsp:txBody>
      <dsp:txXfrm>
        <a:off x="0" y="2775019"/>
        <a:ext cx="7585612" cy="453600"/>
      </dsp:txXfrm>
    </dsp:sp>
    <dsp:sp modelId="{411EB385-49D6-4060-B2F2-2C4CACAF7707}">
      <dsp:nvSpPr>
        <dsp:cNvPr id="0" name=""/>
        <dsp:cNvSpPr/>
      </dsp:nvSpPr>
      <dsp:spPr>
        <a:xfrm>
          <a:off x="379280" y="2509339"/>
          <a:ext cx="5309928" cy="531360"/>
        </a:xfrm>
        <a:prstGeom prst="roundRect">
          <a:avLst/>
        </a:prstGeom>
        <a:solidFill>
          <a:schemeClr val="accent5">
            <a:hueOff val="-4055126"/>
            <a:satOff val="-10451"/>
            <a:lumOff val="-705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703" tIns="0" rIns="20070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>
              <a:solidFill>
                <a:schemeClr val="tx1"/>
              </a:solidFill>
              <a:latin typeface="+mj-lt"/>
            </a:rPr>
            <a:t>Position </a:t>
          </a:r>
          <a:r>
            <a:rPr lang="de-CH" sz="1800" kern="1200" dirty="0" err="1">
              <a:solidFill>
                <a:schemeClr val="tx1"/>
              </a:solidFill>
              <a:latin typeface="+mj-lt"/>
            </a:rPr>
            <a:t>latérale</a:t>
          </a:r>
          <a:r>
            <a:rPr lang="de-CH" sz="1800" kern="1200" dirty="0">
              <a:solidFill>
                <a:schemeClr val="tx1"/>
              </a:solidFill>
              <a:latin typeface="+mj-lt"/>
            </a:rPr>
            <a:t> de </a:t>
          </a:r>
          <a:r>
            <a:rPr lang="de-CH" sz="1800" kern="1200" dirty="0" err="1">
              <a:solidFill>
                <a:schemeClr val="tx1"/>
              </a:solidFill>
              <a:latin typeface="+mj-lt"/>
            </a:rPr>
            <a:t>sécurité</a:t>
          </a:r>
          <a:endParaRPr lang="fr-CH" sz="1800" kern="1200" dirty="0">
            <a:solidFill>
              <a:schemeClr val="tx1"/>
            </a:solidFill>
            <a:latin typeface="+mj-lt"/>
          </a:endParaRPr>
        </a:p>
      </dsp:txBody>
      <dsp:txXfrm>
        <a:off x="405219" y="2535278"/>
        <a:ext cx="5258050" cy="479482"/>
      </dsp:txXfrm>
    </dsp:sp>
    <dsp:sp modelId="{9CC94D68-5CB1-4CE1-A168-862F7C1A3ACF}">
      <dsp:nvSpPr>
        <dsp:cNvPr id="0" name=""/>
        <dsp:cNvSpPr/>
      </dsp:nvSpPr>
      <dsp:spPr>
        <a:xfrm>
          <a:off x="0" y="3591499"/>
          <a:ext cx="75856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AE3A3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9CBD1A-8861-472A-9B83-AD5FD2B97E09}">
      <dsp:nvSpPr>
        <dsp:cNvPr id="0" name=""/>
        <dsp:cNvSpPr/>
      </dsp:nvSpPr>
      <dsp:spPr>
        <a:xfrm>
          <a:off x="379280" y="3325819"/>
          <a:ext cx="5309928" cy="531360"/>
        </a:xfrm>
        <a:prstGeom prst="roundRect">
          <a:avLst/>
        </a:prstGeom>
        <a:solidFill>
          <a:srgbClr val="AE3A3A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703" tIns="0" rIns="20070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800" kern="1200" dirty="0">
              <a:solidFill>
                <a:schemeClr val="tx1"/>
              </a:solidFill>
              <a:latin typeface="+mj-lt"/>
            </a:rPr>
            <a:t>Désobstruction voies aériennes supérieures</a:t>
          </a:r>
        </a:p>
      </dsp:txBody>
      <dsp:txXfrm>
        <a:off x="405219" y="3351758"/>
        <a:ext cx="5258050" cy="479482"/>
      </dsp:txXfrm>
    </dsp:sp>
    <dsp:sp modelId="{C1754F23-869B-4A4F-B447-27F4D0FE8E85}">
      <dsp:nvSpPr>
        <dsp:cNvPr id="0" name=""/>
        <dsp:cNvSpPr/>
      </dsp:nvSpPr>
      <dsp:spPr>
        <a:xfrm>
          <a:off x="0" y="4407979"/>
          <a:ext cx="7585612" cy="453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A0864C-30DC-40D3-8BCF-FB75C255E4C8}">
      <dsp:nvSpPr>
        <dsp:cNvPr id="0" name=""/>
        <dsp:cNvSpPr/>
      </dsp:nvSpPr>
      <dsp:spPr>
        <a:xfrm>
          <a:off x="379280" y="4142299"/>
          <a:ext cx="5309928" cy="531360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0703" tIns="0" rIns="200703" bIns="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1800" kern="1200" dirty="0" err="1">
              <a:solidFill>
                <a:schemeClr val="tx1"/>
              </a:solidFill>
              <a:latin typeface="+mj-lt"/>
            </a:rPr>
            <a:t>Réanimation</a:t>
          </a:r>
          <a:r>
            <a:rPr lang="de-CH" sz="180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1800" kern="1200" dirty="0" err="1">
              <a:solidFill>
                <a:schemeClr val="tx1"/>
              </a:solidFill>
              <a:latin typeface="+mj-lt"/>
            </a:rPr>
            <a:t>pédiatrique</a:t>
          </a:r>
          <a:endParaRPr lang="fr-CH" sz="1800" kern="1200" dirty="0">
            <a:solidFill>
              <a:schemeClr val="tx1"/>
            </a:solidFill>
            <a:latin typeface="+mj-lt"/>
          </a:endParaRPr>
        </a:p>
      </dsp:txBody>
      <dsp:txXfrm>
        <a:off x="405219" y="4168238"/>
        <a:ext cx="5258050" cy="4794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08F3EEC-C5F6-45B4-9A93-F0B1BA5D83FF}">
      <dsp:nvSpPr>
        <dsp:cNvPr id="0" name=""/>
        <dsp:cNvSpPr/>
      </dsp:nvSpPr>
      <dsp:spPr>
        <a:xfrm>
          <a:off x="5212" y="1946478"/>
          <a:ext cx="2370071" cy="1123200"/>
        </a:xfrm>
        <a:prstGeom prst="roundRect">
          <a:avLst>
            <a:gd name="adj" fmla="val 10000"/>
          </a:avLst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800" b="1" kern="1200" dirty="0">
              <a:latin typeface="+mj-lt"/>
            </a:rPr>
            <a:t>Sécurité</a:t>
          </a:r>
        </a:p>
      </dsp:txBody>
      <dsp:txXfrm>
        <a:off x="5212" y="1946478"/>
        <a:ext cx="2370071" cy="748800"/>
      </dsp:txXfrm>
    </dsp:sp>
    <dsp:sp modelId="{7F9CAEB0-7E7D-42AE-999F-42A9D5E01403}">
      <dsp:nvSpPr>
        <dsp:cNvPr id="0" name=""/>
        <dsp:cNvSpPr/>
      </dsp:nvSpPr>
      <dsp:spPr>
        <a:xfrm>
          <a:off x="490648" y="2695279"/>
          <a:ext cx="2370071" cy="159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477BD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600" kern="1200" dirty="0">
              <a:latin typeface="+mj-lt"/>
            </a:rPr>
            <a:t>Route, feu, gaz, armes, animaux</a:t>
          </a:r>
        </a:p>
      </dsp:txBody>
      <dsp:txXfrm>
        <a:off x="537253" y="2741884"/>
        <a:ext cx="2276861" cy="1497990"/>
      </dsp:txXfrm>
    </dsp:sp>
    <dsp:sp modelId="{21E3210A-2492-4690-BB8F-A5DDBC1B6A2E}">
      <dsp:nvSpPr>
        <dsp:cNvPr id="0" name=""/>
        <dsp:cNvSpPr/>
      </dsp:nvSpPr>
      <dsp:spPr>
        <a:xfrm>
          <a:off x="2734578" y="2025839"/>
          <a:ext cx="761703" cy="590079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2100" kern="1200"/>
        </a:p>
      </dsp:txBody>
      <dsp:txXfrm>
        <a:off x="2734578" y="2143855"/>
        <a:ext cx="584679" cy="354047"/>
      </dsp:txXfrm>
    </dsp:sp>
    <dsp:sp modelId="{2077D845-8D26-4102-9A5F-EE85CD2315EA}">
      <dsp:nvSpPr>
        <dsp:cNvPr id="0" name=""/>
        <dsp:cNvSpPr/>
      </dsp:nvSpPr>
      <dsp:spPr>
        <a:xfrm>
          <a:off x="3812461" y="1946478"/>
          <a:ext cx="2370071" cy="1123200"/>
        </a:xfrm>
        <a:prstGeom prst="roundRect">
          <a:avLst>
            <a:gd name="adj" fmla="val 10000"/>
          </a:avLst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800" b="1" kern="1200" dirty="0">
              <a:latin typeface="+mj-lt"/>
            </a:rPr>
            <a:t>Scène</a:t>
          </a:r>
        </a:p>
      </dsp:txBody>
      <dsp:txXfrm>
        <a:off x="3812461" y="1946478"/>
        <a:ext cx="2370071" cy="748800"/>
      </dsp:txXfrm>
    </dsp:sp>
    <dsp:sp modelId="{225934A1-D1ED-4D4D-A040-C3ABD06F6346}">
      <dsp:nvSpPr>
        <dsp:cNvPr id="0" name=""/>
        <dsp:cNvSpPr/>
      </dsp:nvSpPr>
      <dsp:spPr>
        <a:xfrm>
          <a:off x="4297897" y="2695279"/>
          <a:ext cx="2370071" cy="159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600" kern="1200" dirty="0">
              <a:latin typeface="+mj-lt"/>
            </a:rPr>
            <a:t>Lieu, météo</a:t>
          </a:r>
        </a:p>
      </dsp:txBody>
      <dsp:txXfrm>
        <a:off x="4344502" y="2741884"/>
        <a:ext cx="2276861" cy="1497990"/>
      </dsp:txXfrm>
    </dsp:sp>
    <dsp:sp modelId="{2FBF2CE5-CBBE-4604-9F9D-CA0E2052CCE8}">
      <dsp:nvSpPr>
        <dsp:cNvPr id="0" name=""/>
        <dsp:cNvSpPr/>
      </dsp:nvSpPr>
      <dsp:spPr>
        <a:xfrm>
          <a:off x="6541826" y="2025839"/>
          <a:ext cx="761703" cy="590079"/>
        </a:xfrm>
        <a:prstGeom prst="rightArrow">
          <a:avLst>
            <a:gd name="adj1" fmla="val 60000"/>
            <a:gd name="adj2" fmla="val 50000"/>
          </a:avLst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fr-CH" sz="2100" kern="1200"/>
        </a:p>
      </dsp:txBody>
      <dsp:txXfrm>
        <a:off x="6541826" y="2143855"/>
        <a:ext cx="584679" cy="354047"/>
      </dsp:txXfrm>
    </dsp:sp>
    <dsp:sp modelId="{CE8AB7F8-0C00-4FB1-801C-33046C7BE886}">
      <dsp:nvSpPr>
        <dsp:cNvPr id="0" name=""/>
        <dsp:cNvSpPr/>
      </dsp:nvSpPr>
      <dsp:spPr>
        <a:xfrm>
          <a:off x="7619709" y="1946478"/>
          <a:ext cx="2370071" cy="1123200"/>
        </a:xfrm>
        <a:prstGeom prst="roundRect">
          <a:avLst>
            <a:gd name="adj" fmla="val 10000"/>
          </a:avLst>
        </a:prstGeom>
        <a:solidFill>
          <a:schemeClr val="tx2">
            <a:lumMod val="40000"/>
            <a:lumOff val="6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06680" numCol="1" spcCol="1270" anchor="t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800" b="1" kern="1200" dirty="0">
              <a:latin typeface="+mj-lt"/>
            </a:rPr>
            <a:t>Situation</a:t>
          </a:r>
        </a:p>
      </dsp:txBody>
      <dsp:txXfrm>
        <a:off x="7619709" y="1946478"/>
        <a:ext cx="2370071" cy="748800"/>
      </dsp:txXfrm>
    </dsp:sp>
    <dsp:sp modelId="{5784F2FD-4D8C-4D78-934A-0EF0E965F17E}">
      <dsp:nvSpPr>
        <dsp:cNvPr id="0" name=""/>
        <dsp:cNvSpPr/>
      </dsp:nvSpPr>
      <dsp:spPr>
        <a:xfrm>
          <a:off x="8105145" y="2695279"/>
          <a:ext cx="2370071" cy="1591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40000"/>
              <a:lumOff val="6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4912" tIns="184912" rIns="184912" bIns="184912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600" kern="1200" dirty="0">
              <a:latin typeface="+mj-lt"/>
            </a:rPr>
            <a:t>Victimes, témoins, hémorragies</a:t>
          </a:r>
        </a:p>
      </dsp:txBody>
      <dsp:txXfrm>
        <a:off x="8151750" y="2741884"/>
        <a:ext cx="2276861" cy="14979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21FD67-E112-40F2-9F98-0DFFD59427A4}">
      <dsp:nvSpPr>
        <dsp:cNvPr id="0" name=""/>
        <dsp:cNvSpPr/>
      </dsp:nvSpPr>
      <dsp:spPr>
        <a:xfrm>
          <a:off x="4418024" y="500032"/>
          <a:ext cx="111149" cy="2057137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7F9330-405F-40C1-8C66-2FB6CAB23873}">
      <dsp:nvSpPr>
        <dsp:cNvPr id="0" name=""/>
        <dsp:cNvSpPr/>
      </dsp:nvSpPr>
      <dsp:spPr>
        <a:xfrm>
          <a:off x="104939" y="417593"/>
          <a:ext cx="2135648" cy="1577803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2848D-00E1-444E-90D2-275DB5D25E9A}">
      <dsp:nvSpPr>
        <dsp:cNvPr id="0" name=""/>
        <dsp:cNvSpPr/>
      </dsp:nvSpPr>
      <dsp:spPr>
        <a:xfrm>
          <a:off x="479859" y="677151"/>
          <a:ext cx="1210127" cy="1073323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1000" b="-2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039D1-13F4-496A-B3CD-2C78A7AED523}">
      <dsp:nvSpPr>
        <dsp:cNvPr id="0" name=""/>
        <dsp:cNvSpPr/>
      </dsp:nvSpPr>
      <dsp:spPr>
        <a:xfrm>
          <a:off x="0" y="2180045"/>
          <a:ext cx="2666649" cy="2441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91440" rIns="2438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>
              <a:latin typeface="+mj-lt"/>
            </a:rPr>
            <a:t>Ecouter</a:t>
          </a:r>
        </a:p>
      </dsp:txBody>
      <dsp:txXfrm>
        <a:off x="0" y="2180045"/>
        <a:ext cx="2666649" cy="244184"/>
      </dsp:txXfrm>
    </dsp:sp>
    <dsp:sp modelId="{19F0517A-2EDD-4074-B089-6A118E7D4A93}">
      <dsp:nvSpPr>
        <dsp:cNvPr id="0" name=""/>
        <dsp:cNvSpPr/>
      </dsp:nvSpPr>
      <dsp:spPr>
        <a:xfrm>
          <a:off x="2380079" y="384884"/>
          <a:ext cx="1903981" cy="19399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2000" b="1" u="sng" kern="1200" dirty="0">
              <a:latin typeface="+mj-lt"/>
            </a:rPr>
            <a:t>Conscient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- Ressentis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- Plaintes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- Douleurs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- Pleurs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- Cris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2000" b="1" u="sng" kern="1200" dirty="0">
              <a:latin typeface="+mj-lt"/>
            </a:rPr>
            <a:t>Inconscient </a:t>
          </a:r>
          <a:endParaRPr lang="fr-CH" sz="1800" u="none" kern="1200" dirty="0">
            <a:latin typeface="+mj-lt"/>
          </a:endParaRPr>
        </a:p>
        <a:p>
          <a:pPr marL="0" lvl="0" indent="0" algn="l" defTabSz="8890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- Bruits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- Gémissements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- </a:t>
          </a:r>
          <a:r>
            <a:rPr lang="fr-CH" sz="1800" u="none" kern="1200" dirty="0" err="1">
              <a:latin typeface="+mj-lt"/>
            </a:rPr>
            <a:t>Gasp</a:t>
          </a:r>
          <a:endParaRPr lang="fr-CH" sz="1800" u="none" kern="1200" dirty="0">
            <a:latin typeface="+mj-lt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- …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fr-CH" sz="1800" u="none" kern="1200" dirty="0">
            <a:latin typeface="+mj-lt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kern="1200" dirty="0"/>
            <a:t> </a:t>
          </a:r>
        </a:p>
      </dsp:txBody>
      <dsp:txXfrm>
        <a:off x="2380079" y="384884"/>
        <a:ext cx="1903981" cy="193994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21FD67-E112-40F2-9F98-0DFFD59427A4}">
      <dsp:nvSpPr>
        <dsp:cNvPr id="0" name=""/>
        <dsp:cNvSpPr/>
      </dsp:nvSpPr>
      <dsp:spPr>
        <a:xfrm>
          <a:off x="4582499" y="1089440"/>
          <a:ext cx="117437" cy="2173519"/>
        </a:xfrm>
        <a:prstGeom prst="rect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7F9330-405F-40C1-8C66-2FB6CAB23873}">
      <dsp:nvSpPr>
        <dsp:cNvPr id="0" name=""/>
        <dsp:cNvSpPr/>
      </dsp:nvSpPr>
      <dsp:spPr>
        <a:xfrm>
          <a:off x="103915" y="822162"/>
          <a:ext cx="1470309" cy="1389530"/>
        </a:xfrm>
        <a:prstGeom prst="frame">
          <a:avLst>
            <a:gd name="adj1" fmla="val 5450"/>
          </a:avLst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22848D-00E1-444E-90D2-275DB5D25E9A}">
      <dsp:nvSpPr>
        <dsp:cNvPr id="0" name=""/>
        <dsp:cNvSpPr/>
      </dsp:nvSpPr>
      <dsp:spPr>
        <a:xfrm>
          <a:off x="191660" y="969727"/>
          <a:ext cx="1278590" cy="1134046"/>
        </a:xfrm>
        <a:prstGeom prst="rect">
          <a:avLst/>
        </a:prstGeom>
        <a:blipFill rotWithShape="1"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1000" b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7039D1-13F4-496A-B3CD-2C78A7AED523}">
      <dsp:nvSpPr>
        <dsp:cNvPr id="0" name=""/>
        <dsp:cNvSpPr/>
      </dsp:nvSpPr>
      <dsp:spPr>
        <a:xfrm>
          <a:off x="0" y="2493438"/>
          <a:ext cx="2817514" cy="2579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3840" tIns="91440" rIns="2438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>
              <a:latin typeface="+mj-lt"/>
            </a:rPr>
            <a:t>Observer</a:t>
          </a:r>
        </a:p>
      </dsp:txBody>
      <dsp:txXfrm>
        <a:off x="0" y="2493438"/>
        <a:ext cx="2817514" cy="257998"/>
      </dsp:txXfrm>
    </dsp:sp>
    <dsp:sp modelId="{19F0517A-2EDD-4074-B089-6A118E7D4A93}">
      <dsp:nvSpPr>
        <dsp:cNvPr id="0" name=""/>
        <dsp:cNvSpPr/>
      </dsp:nvSpPr>
      <dsp:spPr>
        <a:xfrm>
          <a:off x="1807271" y="439264"/>
          <a:ext cx="3045902" cy="307029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2000" b="1" u="none" kern="1200" dirty="0">
              <a:latin typeface="+mj-lt"/>
            </a:rPr>
            <a:t>Conscient?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2000" b="1" u="none" kern="1200" dirty="0">
              <a:latin typeface="+mj-lt"/>
            </a:rPr>
            <a:t>Inconscient ?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2000" b="1" u="none" kern="1200" dirty="0">
              <a:latin typeface="+mj-lt"/>
            </a:rPr>
            <a:t>Respiration ?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Position de l’enfant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Signes de traumatisme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Pâleur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Sueur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Brûlure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Fière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Saignement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Eruption cutanée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Sueur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Plaie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b="0" u="none" kern="1200" dirty="0">
              <a:latin typeface="+mj-lt"/>
            </a:rPr>
            <a:t>- … </a:t>
          </a: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fr-CH" sz="1800" b="0" u="none" kern="1200" dirty="0">
            <a:latin typeface="+mj-lt"/>
          </a:endParaRPr>
        </a:p>
        <a:p>
          <a:pPr marL="0" lvl="0" indent="0" algn="l" defTabSz="8890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fr-CH" sz="1800" u="none" kern="1200" dirty="0">
              <a:latin typeface="+mj-lt"/>
            </a:rPr>
            <a:t> </a:t>
          </a: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1200" kern="1200" dirty="0"/>
            <a:t> </a:t>
          </a:r>
        </a:p>
      </dsp:txBody>
      <dsp:txXfrm>
        <a:off x="1807271" y="439264"/>
        <a:ext cx="3045902" cy="3070291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E74F56-A029-49D2-8BC0-854941CFDB05}">
      <dsp:nvSpPr>
        <dsp:cNvPr id="0" name=""/>
        <dsp:cNvSpPr/>
      </dsp:nvSpPr>
      <dsp:spPr>
        <a:xfrm>
          <a:off x="0" y="357826"/>
          <a:ext cx="522420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CDF78E-25C9-43C5-AD37-564ED633D690}">
      <dsp:nvSpPr>
        <dsp:cNvPr id="0" name=""/>
        <dsp:cNvSpPr/>
      </dsp:nvSpPr>
      <dsp:spPr>
        <a:xfrm>
          <a:off x="261210" y="47866"/>
          <a:ext cx="3656944" cy="619920"/>
        </a:xfrm>
        <a:prstGeom prst="roundRect">
          <a:avLst/>
        </a:prstGeom>
        <a:solidFill>
          <a:schemeClr val="accent5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224" tIns="0" rIns="1382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>
              <a:latin typeface="+mj-lt"/>
            </a:rPr>
            <a:t>Ambulance : 144</a:t>
          </a:r>
          <a:endParaRPr lang="en-US" sz="2400" kern="1200" dirty="0">
            <a:latin typeface="+mj-lt"/>
          </a:endParaRPr>
        </a:p>
      </dsp:txBody>
      <dsp:txXfrm>
        <a:off x="291472" y="78128"/>
        <a:ext cx="3596420" cy="559396"/>
      </dsp:txXfrm>
    </dsp:sp>
    <dsp:sp modelId="{1D4696A7-752E-4BE0-8844-ED34DEFAF9D2}">
      <dsp:nvSpPr>
        <dsp:cNvPr id="0" name=""/>
        <dsp:cNvSpPr/>
      </dsp:nvSpPr>
      <dsp:spPr>
        <a:xfrm>
          <a:off x="0" y="1310386"/>
          <a:ext cx="522420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2303BD-3816-4071-982C-658B91E853BF}">
      <dsp:nvSpPr>
        <dsp:cNvPr id="0" name=""/>
        <dsp:cNvSpPr/>
      </dsp:nvSpPr>
      <dsp:spPr>
        <a:xfrm>
          <a:off x="261210" y="1000426"/>
          <a:ext cx="3656944" cy="61992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224" tIns="0" rIns="1382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>
              <a:latin typeface="+mj-lt"/>
            </a:rPr>
            <a:t>Police : 117</a:t>
          </a:r>
          <a:endParaRPr lang="en-US" sz="2400" kern="1200" dirty="0">
            <a:latin typeface="+mj-lt"/>
          </a:endParaRPr>
        </a:p>
      </dsp:txBody>
      <dsp:txXfrm>
        <a:off x="291472" y="1030688"/>
        <a:ext cx="3596420" cy="559396"/>
      </dsp:txXfrm>
    </dsp:sp>
    <dsp:sp modelId="{63DEB2E5-EF32-487D-A45E-7811B2E40AA4}">
      <dsp:nvSpPr>
        <dsp:cNvPr id="0" name=""/>
        <dsp:cNvSpPr/>
      </dsp:nvSpPr>
      <dsp:spPr>
        <a:xfrm>
          <a:off x="0" y="2262946"/>
          <a:ext cx="522420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53E3D3-88A1-4103-B1B0-174A88D9E18F}">
      <dsp:nvSpPr>
        <dsp:cNvPr id="0" name=""/>
        <dsp:cNvSpPr/>
      </dsp:nvSpPr>
      <dsp:spPr>
        <a:xfrm>
          <a:off x="261210" y="1952986"/>
          <a:ext cx="3656944" cy="61992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224" tIns="0" rIns="1382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>
              <a:latin typeface="+mj-lt"/>
            </a:rPr>
            <a:t>Pompiers : 118</a:t>
          </a:r>
          <a:endParaRPr lang="en-US" sz="2400" kern="1200" dirty="0">
            <a:latin typeface="+mj-lt"/>
          </a:endParaRPr>
        </a:p>
      </dsp:txBody>
      <dsp:txXfrm>
        <a:off x="291472" y="1983248"/>
        <a:ext cx="3596420" cy="559396"/>
      </dsp:txXfrm>
    </dsp:sp>
    <dsp:sp modelId="{D197B92B-114E-4DD1-995D-995C17FF592D}">
      <dsp:nvSpPr>
        <dsp:cNvPr id="0" name=""/>
        <dsp:cNvSpPr/>
      </dsp:nvSpPr>
      <dsp:spPr>
        <a:xfrm>
          <a:off x="0" y="3187370"/>
          <a:ext cx="522420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206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353AB1-9D62-4B47-A5C6-750D7F9D985D}">
      <dsp:nvSpPr>
        <dsp:cNvPr id="0" name=""/>
        <dsp:cNvSpPr/>
      </dsp:nvSpPr>
      <dsp:spPr>
        <a:xfrm>
          <a:off x="261210" y="2905546"/>
          <a:ext cx="3656944" cy="619920"/>
        </a:xfrm>
        <a:prstGeom prst="roundRect">
          <a:avLst/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224" tIns="0" rIns="1382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>
              <a:latin typeface="+mj-lt"/>
            </a:rPr>
            <a:t>Urgences en Europe : 112</a:t>
          </a:r>
          <a:endParaRPr lang="en-US" sz="2400" kern="1200" dirty="0">
            <a:latin typeface="+mj-lt"/>
          </a:endParaRPr>
        </a:p>
      </dsp:txBody>
      <dsp:txXfrm>
        <a:off x="291472" y="2935808"/>
        <a:ext cx="3596420" cy="559396"/>
      </dsp:txXfrm>
    </dsp:sp>
    <dsp:sp modelId="{A9CE0B83-FA11-47A0-8D57-903C0E8F3616}">
      <dsp:nvSpPr>
        <dsp:cNvPr id="0" name=""/>
        <dsp:cNvSpPr/>
      </dsp:nvSpPr>
      <dsp:spPr>
        <a:xfrm>
          <a:off x="0" y="4168066"/>
          <a:ext cx="522420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03B766-9935-4898-A6AA-6B5F7DCE6854}">
      <dsp:nvSpPr>
        <dsp:cNvPr id="0" name=""/>
        <dsp:cNvSpPr/>
      </dsp:nvSpPr>
      <dsp:spPr>
        <a:xfrm>
          <a:off x="294303" y="3853023"/>
          <a:ext cx="3656944" cy="619920"/>
        </a:xfrm>
        <a:prstGeom prst="roundRect">
          <a:avLst/>
        </a:prstGeom>
        <a:solidFill>
          <a:schemeClr val="bg2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224" tIns="0" rIns="1382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>
              <a:latin typeface="+mj-lt"/>
            </a:rPr>
            <a:t>REGA : 1414</a:t>
          </a:r>
          <a:endParaRPr lang="en-US" sz="2400" kern="1200" dirty="0">
            <a:latin typeface="+mj-lt"/>
          </a:endParaRPr>
        </a:p>
      </dsp:txBody>
      <dsp:txXfrm>
        <a:off x="324565" y="3883285"/>
        <a:ext cx="3596420" cy="559396"/>
      </dsp:txXfrm>
    </dsp:sp>
    <dsp:sp modelId="{356EAB70-9D96-4A2A-9F73-D114D1E7A08D}">
      <dsp:nvSpPr>
        <dsp:cNvPr id="0" name=""/>
        <dsp:cNvSpPr/>
      </dsp:nvSpPr>
      <dsp:spPr>
        <a:xfrm>
          <a:off x="0" y="5120626"/>
          <a:ext cx="5224206" cy="529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tx2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35A63A-A2F8-47B1-BCCC-70A365280C93}">
      <dsp:nvSpPr>
        <dsp:cNvPr id="0" name=""/>
        <dsp:cNvSpPr/>
      </dsp:nvSpPr>
      <dsp:spPr>
        <a:xfrm>
          <a:off x="261210" y="4810666"/>
          <a:ext cx="3656944" cy="619920"/>
        </a:xfrm>
        <a:prstGeom prst="roundRect">
          <a:avLst/>
        </a:prstGeom>
        <a:solidFill>
          <a:schemeClr val="tx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8224" tIns="0" rIns="138224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400" b="1" kern="1200" dirty="0">
              <a:latin typeface="+mj-lt"/>
            </a:rPr>
            <a:t>Centre toxicologique : 145 </a:t>
          </a:r>
        </a:p>
      </dsp:txBody>
      <dsp:txXfrm>
        <a:off x="291472" y="4840928"/>
        <a:ext cx="3596420" cy="559396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1C9AD2-870C-4247-A205-48961ED5C241}">
      <dsp:nvSpPr>
        <dsp:cNvPr id="0" name=""/>
        <dsp:cNvSpPr/>
      </dsp:nvSpPr>
      <dsp:spPr>
        <a:xfrm>
          <a:off x="0" y="924"/>
          <a:ext cx="3039114" cy="620199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kern="1200" dirty="0" err="1">
              <a:solidFill>
                <a:schemeClr val="tx1"/>
              </a:solidFill>
              <a:latin typeface="+mj-lt"/>
            </a:rPr>
            <a:t>Obstruction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complète</a:t>
          </a:r>
          <a:endParaRPr lang="fr-CH" sz="2000" kern="1200" dirty="0">
            <a:solidFill>
              <a:schemeClr val="tx1"/>
            </a:solidFill>
            <a:latin typeface="+mj-lt"/>
          </a:endParaRPr>
        </a:p>
      </dsp:txBody>
      <dsp:txXfrm>
        <a:off x="30276" y="31200"/>
        <a:ext cx="2978562" cy="559647"/>
      </dsp:txXfrm>
    </dsp:sp>
    <dsp:sp modelId="{0C53F1D3-CED0-4A8E-8F86-EFA33A18CF3F}">
      <dsp:nvSpPr>
        <dsp:cNvPr id="0" name=""/>
        <dsp:cNvSpPr/>
      </dsp:nvSpPr>
      <dsp:spPr>
        <a:xfrm>
          <a:off x="0" y="640451"/>
          <a:ext cx="3039114" cy="591868"/>
        </a:xfrm>
        <a:prstGeom prst="roundRect">
          <a:avLst/>
        </a:prstGeom>
        <a:solidFill>
          <a:schemeClr val="accent2">
            <a:shade val="80000"/>
            <a:hueOff val="-160472"/>
            <a:satOff val="3389"/>
            <a:lumOff val="902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kern="1200" dirty="0" err="1">
              <a:solidFill>
                <a:schemeClr val="tx1"/>
              </a:solidFill>
              <a:latin typeface="+mj-lt"/>
            </a:rPr>
            <a:t>Personne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consciente</a:t>
          </a:r>
          <a:endParaRPr lang="fr-CH" sz="2000" kern="1200" dirty="0">
            <a:solidFill>
              <a:schemeClr val="tx1"/>
            </a:solidFill>
            <a:latin typeface="+mj-lt"/>
          </a:endParaRPr>
        </a:p>
      </dsp:txBody>
      <dsp:txXfrm>
        <a:off x="28893" y="669344"/>
        <a:ext cx="2981328" cy="534082"/>
      </dsp:txXfrm>
    </dsp:sp>
    <dsp:sp modelId="{0069B302-6AC8-46C8-98F0-77F301B3E66A}">
      <dsp:nvSpPr>
        <dsp:cNvPr id="0" name=""/>
        <dsp:cNvSpPr/>
      </dsp:nvSpPr>
      <dsp:spPr>
        <a:xfrm>
          <a:off x="0" y="1250689"/>
          <a:ext cx="3039114" cy="861112"/>
        </a:xfrm>
        <a:prstGeom prst="roundRect">
          <a:avLst/>
        </a:prstGeom>
        <a:solidFill>
          <a:schemeClr val="accent2">
            <a:shade val="80000"/>
            <a:hueOff val="-320943"/>
            <a:satOff val="6777"/>
            <a:lumOff val="1805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kern="1200" dirty="0">
              <a:solidFill>
                <a:schemeClr val="tx1"/>
              </a:solidFill>
              <a:latin typeface="+mj-lt"/>
            </a:rPr>
            <a:t>Si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inconsciente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,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allonger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et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compressions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thoraciques</a:t>
          </a:r>
          <a:endParaRPr lang="fr-CH" sz="2000" kern="1200" dirty="0">
            <a:solidFill>
              <a:schemeClr val="tx1"/>
            </a:solidFill>
            <a:latin typeface="+mj-lt"/>
          </a:endParaRPr>
        </a:p>
      </dsp:txBody>
      <dsp:txXfrm>
        <a:off x="42036" y="1292725"/>
        <a:ext cx="2955042" cy="777040"/>
      </dsp:txXfrm>
    </dsp:sp>
    <dsp:sp modelId="{D2F6F2B4-4DEA-408A-9710-94D4DB2087DA}">
      <dsp:nvSpPr>
        <dsp:cNvPr id="0" name=""/>
        <dsp:cNvSpPr/>
      </dsp:nvSpPr>
      <dsp:spPr>
        <a:xfrm>
          <a:off x="0" y="2104626"/>
          <a:ext cx="3039114" cy="1123846"/>
        </a:xfrm>
        <a:prstGeom prst="round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b="0" kern="1200" dirty="0" err="1">
              <a:solidFill>
                <a:schemeClr val="tx1"/>
              </a:solidFill>
              <a:latin typeface="+mj-lt"/>
            </a:rPr>
            <a:t>Compressions</a:t>
          </a:r>
          <a:r>
            <a:rPr lang="de-CH" sz="2000" b="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b="0" kern="1200" dirty="0" err="1">
              <a:solidFill>
                <a:schemeClr val="tx1"/>
              </a:solidFill>
              <a:latin typeface="+mj-lt"/>
            </a:rPr>
            <a:t>thoraciques</a:t>
          </a:r>
          <a:r>
            <a:rPr lang="de-CH" sz="2000" b="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b="0" kern="1200" dirty="0" err="1">
              <a:solidFill>
                <a:schemeClr val="tx1"/>
              </a:solidFill>
              <a:latin typeface="+mj-lt"/>
            </a:rPr>
            <a:t>puis</a:t>
          </a:r>
          <a:r>
            <a:rPr lang="de-CH" sz="2000" b="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b="0" kern="1200" dirty="0" err="1">
              <a:solidFill>
                <a:schemeClr val="tx1"/>
              </a:solidFill>
              <a:latin typeface="+mj-lt"/>
            </a:rPr>
            <a:t>observer</a:t>
          </a:r>
          <a:r>
            <a:rPr lang="de-CH" sz="2000" b="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b="0" kern="1200" dirty="0" err="1">
              <a:solidFill>
                <a:schemeClr val="tx1"/>
              </a:solidFill>
              <a:latin typeface="+mj-lt"/>
            </a:rPr>
            <a:t>cavité</a:t>
          </a:r>
          <a:r>
            <a:rPr lang="de-CH" sz="2000" b="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b="0" kern="1200" dirty="0" err="1">
              <a:solidFill>
                <a:schemeClr val="tx1"/>
              </a:solidFill>
              <a:latin typeface="+mj-lt"/>
            </a:rPr>
            <a:t>buccale</a:t>
          </a:r>
          <a:endParaRPr lang="fr-CH" sz="2000" b="0" kern="1200" dirty="0">
            <a:solidFill>
              <a:schemeClr val="tx1"/>
            </a:solidFill>
            <a:latin typeface="+mj-lt"/>
          </a:endParaRPr>
        </a:p>
      </dsp:txBody>
      <dsp:txXfrm>
        <a:off x="54862" y="2159488"/>
        <a:ext cx="2929390" cy="101412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182ADA-4342-40DA-87B8-72ADC4B6EDF2}">
      <dsp:nvSpPr>
        <dsp:cNvPr id="0" name=""/>
        <dsp:cNvSpPr/>
      </dsp:nvSpPr>
      <dsp:spPr>
        <a:xfrm>
          <a:off x="0" y="1090"/>
          <a:ext cx="3973775" cy="891532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kern="1200" dirty="0" err="1">
              <a:solidFill>
                <a:schemeClr val="tx1"/>
              </a:solidFill>
              <a:latin typeface="+mj-lt"/>
            </a:rPr>
            <a:t>Obstruction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complète</a:t>
          </a:r>
          <a:endParaRPr lang="fr-CH" sz="2000" kern="1200" dirty="0">
            <a:solidFill>
              <a:schemeClr val="tx1"/>
            </a:solidFill>
            <a:latin typeface="+mj-lt"/>
          </a:endParaRPr>
        </a:p>
      </dsp:txBody>
      <dsp:txXfrm>
        <a:off x="43521" y="44611"/>
        <a:ext cx="3886733" cy="804490"/>
      </dsp:txXfrm>
    </dsp:sp>
    <dsp:sp modelId="{93AC4D23-2E5D-4DF8-80FB-EAE4538B6CD3}">
      <dsp:nvSpPr>
        <dsp:cNvPr id="0" name=""/>
        <dsp:cNvSpPr/>
      </dsp:nvSpPr>
      <dsp:spPr>
        <a:xfrm>
          <a:off x="0" y="906896"/>
          <a:ext cx="3973775" cy="891532"/>
        </a:xfrm>
        <a:prstGeom prst="roundRect">
          <a:avLst/>
        </a:prstGeom>
        <a:solidFill>
          <a:schemeClr val="accent2">
            <a:shade val="80000"/>
            <a:hueOff val="-120354"/>
            <a:satOff val="2542"/>
            <a:lumOff val="677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kern="1200" dirty="0">
              <a:solidFill>
                <a:schemeClr val="tx1"/>
              </a:solidFill>
              <a:latin typeface="+mj-lt"/>
            </a:rPr>
            <a:t> 5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tapes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dorsales</a:t>
          </a:r>
        </a:p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kern="1200" dirty="0">
              <a:solidFill>
                <a:schemeClr val="tx1"/>
              </a:solidFill>
              <a:latin typeface="+mj-lt"/>
            </a:rPr>
            <a:t>5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compresssions</a:t>
          </a:r>
          <a:endParaRPr lang="fr-CH" sz="2000" kern="1200" dirty="0">
            <a:solidFill>
              <a:schemeClr val="tx1"/>
            </a:solidFill>
            <a:latin typeface="+mj-lt"/>
          </a:endParaRPr>
        </a:p>
      </dsp:txBody>
      <dsp:txXfrm>
        <a:off x="43521" y="950417"/>
        <a:ext cx="3886733" cy="804490"/>
      </dsp:txXfrm>
    </dsp:sp>
    <dsp:sp modelId="{B4102976-DB02-4300-B3C0-ACA7E9823854}">
      <dsp:nvSpPr>
        <dsp:cNvPr id="0" name=""/>
        <dsp:cNvSpPr/>
      </dsp:nvSpPr>
      <dsp:spPr>
        <a:xfrm>
          <a:off x="0" y="1812701"/>
          <a:ext cx="3973775" cy="891532"/>
        </a:xfrm>
        <a:prstGeom prst="roundRect">
          <a:avLst/>
        </a:prstGeom>
        <a:solidFill>
          <a:schemeClr val="accent2">
            <a:shade val="80000"/>
            <a:hueOff val="-240708"/>
            <a:satOff val="5083"/>
            <a:lumOff val="135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kern="1200" dirty="0">
              <a:solidFill>
                <a:schemeClr val="tx1"/>
              </a:solidFill>
              <a:latin typeface="+mj-lt"/>
            </a:rPr>
            <a:t>3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séries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de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chaque</a:t>
          </a:r>
          <a:endParaRPr lang="fr-CH" sz="2000" kern="1200" dirty="0">
            <a:solidFill>
              <a:schemeClr val="tx1"/>
            </a:solidFill>
            <a:latin typeface="+mj-lt"/>
          </a:endParaRPr>
        </a:p>
      </dsp:txBody>
      <dsp:txXfrm>
        <a:off x="43521" y="1856222"/>
        <a:ext cx="3886733" cy="804490"/>
      </dsp:txXfrm>
    </dsp:sp>
    <dsp:sp modelId="{1F51011A-87D5-4F1C-B8FB-89E2F487DD49}">
      <dsp:nvSpPr>
        <dsp:cNvPr id="0" name=""/>
        <dsp:cNvSpPr/>
      </dsp:nvSpPr>
      <dsp:spPr>
        <a:xfrm>
          <a:off x="0" y="2718507"/>
          <a:ext cx="3973775" cy="891532"/>
        </a:xfrm>
        <a:prstGeom prst="roundRect">
          <a:avLst/>
        </a:prstGeom>
        <a:solidFill>
          <a:schemeClr val="accent2">
            <a:shade val="80000"/>
            <a:hueOff val="-361061"/>
            <a:satOff val="7625"/>
            <a:lumOff val="2031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kern="1200" dirty="0" err="1">
              <a:solidFill>
                <a:schemeClr val="tx1"/>
              </a:solidFill>
              <a:latin typeface="+mj-lt"/>
            </a:rPr>
            <a:t>Obserer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cavité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buccale</a:t>
          </a:r>
          <a:endParaRPr lang="fr-CH" sz="2000" kern="1200" dirty="0">
            <a:solidFill>
              <a:schemeClr val="tx1"/>
            </a:solidFill>
            <a:latin typeface="+mj-lt"/>
          </a:endParaRPr>
        </a:p>
      </dsp:txBody>
      <dsp:txXfrm>
        <a:off x="43521" y="2762028"/>
        <a:ext cx="3886733" cy="804490"/>
      </dsp:txXfrm>
    </dsp:sp>
    <dsp:sp modelId="{6BF6562D-BD5B-4ACA-ACAF-C28D3CB35FFA}">
      <dsp:nvSpPr>
        <dsp:cNvPr id="0" name=""/>
        <dsp:cNvSpPr/>
      </dsp:nvSpPr>
      <dsp:spPr>
        <a:xfrm>
          <a:off x="0" y="3624313"/>
          <a:ext cx="3973775" cy="891532"/>
        </a:xfrm>
        <a:prstGeom prst="roundRect">
          <a:avLst/>
        </a:prstGeom>
        <a:solidFill>
          <a:schemeClr val="accent2">
            <a:shade val="80000"/>
            <a:hueOff val="-481415"/>
            <a:satOff val="10166"/>
            <a:lumOff val="270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2000" kern="1200" dirty="0">
              <a:solidFill>
                <a:schemeClr val="tx1"/>
              </a:solidFill>
              <a:latin typeface="+mj-lt"/>
            </a:rPr>
            <a:t>Si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pas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</a:t>
          </a:r>
          <a:r>
            <a:rPr lang="de-CH" sz="2000" kern="1200" dirty="0" err="1">
              <a:solidFill>
                <a:schemeClr val="tx1"/>
              </a:solidFill>
              <a:latin typeface="+mj-lt"/>
            </a:rPr>
            <a:t>efficace</a:t>
          </a:r>
          <a:r>
            <a:rPr lang="de-CH" sz="2000" kern="1200" dirty="0">
              <a:solidFill>
                <a:schemeClr val="tx1"/>
              </a:solidFill>
              <a:latin typeface="+mj-lt"/>
            </a:rPr>
            <a:t> : CAB</a:t>
          </a:r>
          <a:endParaRPr lang="fr-CH" sz="2000" kern="1200" dirty="0">
            <a:solidFill>
              <a:schemeClr val="tx1"/>
            </a:solidFill>
            <a:latin typeface="+mj-lt"/>
          </a:endParaRPr>
        </a:p>
      </dsp:txBody>
      <dsp:txXfrm>
        <a:off x="43521" y="3667834"/>
        <a:ext cx="3886733" cy="80449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525FB1-42AC-4947-A479-C0AC0A9A2EDE}">
      <dsp:nvSpPr>
        <dsp:cNvPr id="0" name=""/>
        <dsp:cNvSpPr/>
      </dsp:nvSpPr>
      <dsp:spPr>
        <a:xfrm>
          <a:off x="0" y="0"/>
          <a:ext cx="4312951" cy="743535"/>
        </a:xfrm>
        <a:prstGeom prst="roundRect">
          <a:avLst/>
        </a:prstGeom>
        <a:solidFill>
          <a:srgbClr val="C00000"/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100" kern="1200" dirty="0">
              <a:latin typeface="+mj-lt"/>
            </a:rPr>
            <a:t>Stimulation verbale</a:t>
          </a:r>
          <a:endParaRPr lang="fr-CH" sz="3100" kern="1200" dirty="0">
            <a:latin typeface="+mj-lt"/>
          </a:endParaRPr>
        </a:p>
      </dsp:txBody>
      <dsp:txXfrm>
        <a:off x="36296" y="36296"/>
        <a:ext cx="4240359" cy="670943"/>
      </dsp:txXfrm>
    </dsp:sp>
    <dsp:sp modelId="{0D15DCA0-9BDA-4113-AFC1-B2EF225CE8B7}">
      <dsp:nvSpPr>
        <dsp:cNvPr id="0" name=""/>
        <dsp:cNvSpPr/>
      </dsp:nvSpPr>
      <dsp:spPr>
        <a:xfrm>
          <a:off x="0" y="1203197"/>
          <a:ext cx="4312951" cy="743535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100" kern="1200" dirty="0">
              <a:solidFill>
                <a:schemeClr val="tx1"/>
              </a:solidFill>
              <a:latin typeface="+mj-lt"/>
            </a:rPr>
            <a:t>Stimulation </a:t>
          </a:r>
          <a:r>
            <a:rPr lang="de-CH" sz="3100" kern="1200" dirty="0" err="1">
              <a:solidFill>
                <a:schemeClr val="tx1"/>
              </a:solidFill>
              <a:latin typeface="+mj-lt"/>
            </a:rPr>
            <a:t>douloureuse</a:t>
          </a:r>
          <a:endParaRPr lang="fr-CH" sz="3100" kern="1200" dirty="0">
            <a:solidFill>
              <a:schemeClr val="tx1"/>
            </a:solidFill>
            <a:latin typeface="+mj-lt"/>
          </a:endParaRPr>
        </a:p>
      </dsp:txBody>
      <dsp:txXfrm>
        <a:off x="36296" y="1239493"/>
        <a:ext cx="4240359" cy="670943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525FB1-42AC-4947-A479-C0AC0A9A2EDE}">
      <dsp:nvSpPr>
        <dsp:cNvPr id="0" name=""/>
        <dsp:cNvSpPr/>
      </dsp:nvSpPr>
      <dsp:spPr>
        <a:xfrm>
          <a:off x="0" y="3"/>
          <a:ext cx="4312951" cy="743535"/>
        </a:xfrm>
        <a:prstGeom prst="roundRect">
          <a:avLst/>
        </a:prstGeom>
        <a:solidFill>
          <a:srgbClr val="C00000"/>
        </a:solidFill>
        <a:ln w="635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100" kern="1200" dirty="0">
              <a:latin typeface="+mj-lt"/>
            </a:rPr>
            <a:t>Absence de </a:t>
          </a:r>
          <a:r>
            <a:rPr lang="de-CH" sz="3100" kern="1200" dirty="0" err="1">
              <a:latin typeface="+mj-lt"/>
            </a:rPr>
            <a:t>respiration</a:t>
          </a:r>
          <a:r>
            <a:rPr lang="de-CH" sz="3100" kern="1200" dirty="0">
              <a:latin typeface="+mj-lt"/>
            </a:rPr>
            <a:t> ?</a:t>
          </a:r>
          <a:endParaRPr lang="fr-CH" sz="3100" kern="1200" dirty="0">
            <a:latin typeface="+mj-lt"/>
          </a:endParaRPr>
        </a:p>
      </dsp:txBody>
      <dsp:txXfrm>
        <a:off x="36296" y="36299"/>
        <a:ext cx="4240359" cy="670943"/>
      </dsp:txXfrm>
    </dsp:sp>
    <dsp:sp modelId="{0D15DCA0-9BDA-4113-AFC1-B2EF225CE8B7}">
      <dsp:nvSpPr>
        <dsp:cNvPr id="0" name=""/>
        <dsp:cNvSpPr/>
      </dsp:nvSpPr>
      <dsp:spPr>
        <a:xfrm>
          <a:off x="0" y="1257790"/>
          <a:ext cx="4312951" cy="743535"/>
        </a:xfrm>
        <a:prstGeom prst="roundRect">
          <a:avLst/>
        </a:prstGeom>
        <a:solidFill>
          <a:schemeClr val="accent5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CH" sz="3100" kern="1200" dirty="0" err="1">
              <a:solidFill>
                <a:schemeClr val="tx1"/>
              </a:solidFill>
              <a:latin typeface="+mj-lt"/>
            </a:rPr>
            <a:t>Gasp</a:t>
          </a:r>
          <a:r>
            <a:rPr lang="de-CH" sz="3100" kern="1200" dirty="0">
              <a:latin typeface="+mj-lt"/>
            </a:rPr>
            <a:t> </a:t>
          </a:r>
          <a:r>
            <a:rPr lang="de-CH" sz="3100" kern="1200" dirty="0">
              <a:solidFill>
                <a:schemeClr val="tx1"/>
              </a:solidFill>
              <a:latin typeface="+mj-lt"/>
            </a:rPr>
            <a:t>?</a:t>
          </a:r>
          <a:endParaRPr lang="fr-CH" sz="3100" kern="1200" dirty="0">
            <a:solidFill>
              <a:schemeClr val="tx1"/>
            </a:solidFill>
            <a:latin typeface="+mj-lt"/>
          </a:endParaRPr>
        </a:p>
      </dsp:txBody>
      <dsp:txXfrm>
        <a:off x="36296" y="1294086"/>
        <a:ext cx="4240359" cy="670943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BE163E2-1D24-48AD-94B4-2098582B3CE7}">
      <dsp:nvSpPr>
        <dsp:cNvPr id="0" name=""/>
        <dsp:cNvSpPr/>
      </dsp:nvSpPr>
      <dsp:spPr>
        <a:xfrm>
          <a:off x="0" y="343133"/>
          <a:ext cx="7877555" cy="23004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1386" tIns="458216" rIns="61138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400" b="1" kern="1200" dirty="0">
              <a:latin typeface="+mj-lt"/>
            </a:rPr>
            <a:t>5 ventilations avant massage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400" b="1" kern="1200" dirty="0">
              <a:latin typeface="+mj-lt"/>
            </a:rPr>
            <a:t>15:2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400" b="1" kern="1200" dirty="0">
              <a:latin typeface="+mj-lt"/>
            </a:rPr>
            <a:t>1 main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400" b="1" kern="1200" dirty="0">
              <a:latin typeface="+mj-lt"/>
            </a:rPr>
            <a:t>Défibrillation pédiatrique</a:t>
          </a:r>
        </a:p>
      </dsp:txBody>
      <dsp:txXfrm>
        <a:off x="0" y="343133"/>
        <a:ext cx="7877555" cy="2300464"/>
      </dsp:txXfrm>
    </dsp:sp>
    <dsp:sp modelId="{BE73E0C3-57A0-4816-B84F-F1CFB0FE1CEC}">
      <dsp:nvSpPr>
        <dsp:cNvPr id="0" name=""/>
        <dsp:cNvSpPr/>
      </dsp:nvSpPr>
      <dsp:spPr>
        <a:xfrm>
          <a:off x="393877" y="18413"/>
          <a:ext cx="5514288" cy="649440"/>
        </a:xfrm>
        <a:prstGeom prst="round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427" tIns="0" rIns="208427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800" b="1" kern="1200" dirty="0">
              <a:latin typeface="+mj-lt"/>
            </a:rPr>
            <a:t>1 an et +</a:t>
          </a:r>
        </a:p>
      </dsp:txBody>
      <dsp:txXfrm>
        <a:off x="425580" y="50116"/>
        <a:ext cx="5450882" cy="586034"/>
      </dsp:txXfrm>
    </dsp:sp>
    <dsp:sp modelId="{2F1DA78F-E1FD-491E-B768-5C77AE31AAD6}">
      <dsp:nvSpPr>
        <dsp:cNvPr id="0" name=""/>
        <dsp:cNvSpPr/>
      </dsp:nvSpPr>
      <dsp:spPr>
        <a:xfrm>
          <a:off x="0" y="3105531"/>
          <a:ext cx="7877555" cy="21483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9800891"/>
              <a:satOff val="-40777"/>
              <a:lumOff val="9608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11386" tIns="458216" rIns="611386" bIns="170688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400" b="1" kern="1200" dirty="0">
              <a:latin typeface="+mj-lt"/>
            </a:rPr>
            <a:t>5 ventilations avant massage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400" b="1" kern="1200" dirty="0">
              <a:latin typeface="+mj-lt"/>
            </a:rPr>
            <a:t>15:2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400" b="1" kern="1200" dirty="0">
              <a:latin typeface="+mj-lt"/>
            </a:rPr>
            <a:t>2 doigts</a:t>
          </a: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r-CH" sz="2400" b="1" kern="1200" dirty="0">
              <a:latin typeface="+mj-lt"/>
            </a:rPr>
            <a:t>Pas de défibrillation</a:t>
          </a:r>
        </a:p>
      </dsp:txBody>
      <dsp:txXfrm>
        <a:off x="0" y="3105531"/>
        <a:ext cx="7877555" cy="2148300"/>
      </dsp:txXfrm>
    </dsp:sp>
    <dsp:sp modelId="{34EA8310-C640-488E-A2E9-5AF32FB948B5}">
      <dsp:nvSpPr>
        <dsp:cNvPr id="0" name=""/>
        <dsp:cNvSpPr/>
      </dsp:nvSpPr>
      <dsp:spPr>
        <a:xfrm>
          <a:off x="393877" y="2762397"/>
          <a:ext cx="5514288" cy="649440"/>
        </a:xfrm>
        <a:prstGeom prst="roundRect">
          <a:avLst/>
        </a:prstGeom>
        <a:gradFill rotWithShape="0">
          <a:gsLst>
            <a:gs pos="0">
              <a:schemeClr val="accent4">
                <a:hueOff val="9800891"/>
                <a:satOff val="-40777"/>
                <a:lumOff val="960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9800891"/>
                <a:satOff val="-40777"/>
                <a:lumOff val="960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9800891"/>
                <a:satOff val="-40777"/>
                <a:lumOff val="960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8427" tIns="0" rIns="208427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2800" b="1" kern="1200" dirty="0">
              <a:latin typeface="+mj-lt"/>
            </a:rPr>
            <a:t>&lt; d’un 1 an</a:t>
          </a:r>
        </a:p>
      </dsp:txBody>
      <dsp:txXfrm>
        <a:off x="425580" y="2794100"/>
        <a:ext cx="5450882" cy="586034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04E3BCB-E2BE-4830-9872-02C98C37B0D4}">
      <dsp:nvSpPr>
        <dsp:cNvPr id="0" name=""/>
        <dsp:cNvSpPr/>
      </dsp:nvSpPr>
      <dsp:spPr>
        <a:xfrm>
          <a:off x="0" y="601908"/>
          <a:ext cx="8957205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5FAE36-40A9-4611-9C4B-D903E645BA20}">
      <dsp:nvSpPr>
        <dsp:cNvPr id="0" name=""/>
        <dsp:cNvSpPr/>
      </dsp:nvSpPr>
      <dsp:spPr>
        <a:xfrm>
          <a:off x="447860" y="24002"/>
          <a:ext cx="6270043" cy="1062720"/>
        </a:xfrm>
        <a:prstGeom prst="roundRect">
          <a:avLst/>
        </a:prstGeom>
        <a:solidFill>
          <a:schemeClr val="bg2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993" tIns="0" rIns="236993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600" kern="1200" dirty="0">
              <a:latin typeface="+mj-lt"/>
            </a:rPr>
            <a:t>Pansement compressif</a:t>
          </a:r>
        </a:p>
      </dsp:txBody>
      <dsp:txXfrm>
        <a:off x="499738" y="75880"/>
        <a:ext cx="6166287" cy="958964"/>
      </dsp:txXfrm>
    </dsp:sp>
    <dsp:sp modelId="{FD2AE534-F19D-4D77-9A96-D211420BF085}">
      <dsp:nvSpPr>
        <dsp:cNvPr id="0" name=""/>
        <dsp:cNvSpPr/>
      </dsp:nvSpPr>
      <dsp:spPr>
        <a:xfrm>
          <a:off x="0" y="2188323"/>
          <a:ext cx="8957205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lumMod val="60000"/>
              <a:lumOff val="4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A902EC-E68A-45D0-A4F3-395968996165}">
      <dsp:nvSpPr>
        <dsp:cNvPr id="0" name=""/>
        <dsp:cNvSpPr/>
      </dsp:nvSpPr>
      <dsp:spPr>
        <a:xfrm>
          <a:off x="447860" y="1656963"/>
          <a:ext cx="6270043" cy="1062720"/>
        </a:xfrm>
        <a:prstGeom prst="roundRect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993" tIns="0" rIns="236993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600" kern="1200" dirty="0">
              <a:latin typeface="+mj-lt"/>
            </a:rPr>
            <a:t>Compression directe</a:t>
          </a:r>
        </a:p>
      </dsp:txBody>
      <dsp:txXfrm>
        <a:off x="499738" y="1708841"/>
        <a:ext cx="6166287" cy="958964"/>
      </dsp:txXfrm>
    </dsp:sp>
    <dsp:sp modelId="{0EF3D7E6-5C16-4564-82CB-17243EA78B08}">
      <dsp:nvSpPr>
        <dsp:cNvPr id="0" name=""/>
        <dsp:cNvSpPr/>
      </dsp:nvSpPr>
      <dsp:spPr>
        <a:xfrm>
          <a:off x="0" y="3821283"/>
          <a:ext cx="8957205" cy="90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C00000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2FDBAA4-8B9A-4CEB-8007-452D04F8CFF7}">
      <dsp:nvSpPr>
        <dsp:cNvPr id="0" name=""/>
        <dsp:cNvSpPr/>
      </dsp:nvSpPr>
      <dsp:spPr>
        <a:xfrm>
          <a:off x="447860" y="3289923"/>
          <a:ext cx="6270043" cy="1062720"/>
        </a:xfrm>
        <a:prstGeom prst="roundRect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6993" tIns="0" rIns="236993" bIns="0" numCol="1" spcCol="1270" anchor="ctr" anchorCtr="0">
          <a:noAutofit/>
        </a:bodyPr>
        <a:lstStyle/>
        <a:p>
          <a:pPr marL="0" lvl="0" indent="0" algn="l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H" sz="3600" kern="1200" dirty="0">
              <a:latin typeface="+mj-lt"/>
            </a:rPr>
            <a:t>Garrot</a:t>
          </a:r>
        </a:p>
      </dsp:txBody>
      <dsp:txXfrm>
        <a:off x="499738" y="3341801"/>
        <a:ext cx="6166287" cy="95896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3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9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#1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DB1FAB-6F37-4C78-BBD0-B166B27E5953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537D03-3915-4346-A232-96C05150773A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140952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9163EF-141D-4247-826C-CF9AE2DF85E1}" type="slidenum">
              <a:rPr lang="fr-CH" smtClean="0"/>
              <a:t>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373156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15904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317216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320640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247569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53891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952057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36613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26091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93745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269626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257417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C29C85-C8BA-45B0-BEFA-FA68E9901852}" type="datetimeFigureOut">
              <a:rPr lang="fr-CH" smtClean="0"/>
              <a:t>20.10.2026</a:t>
            </a:fld>
            <a:endParaRPr lang="fr-C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16B39F-C868-4C26-96B8-88F237F50D7B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265563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hyperlink" Target="https://pixabay.com/pt/bolso-rel%C3%B3gio-tatuagem-tempo-de-305733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hyperlink" Target="https://pixabay.com/fr/bloc-notes-m%C3%A9mo-crayon-%C3%A9crit-note-117597/" TargetMode="External"/><Relationship Id="rId7" Type="http://schemas.openxmlformats.org/officeDocument/2006/relationships/diagramQuickStyle" Target="../diagrams/quickStyle2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8.png"/><Relationship Id="rId9" Type="http://schemas.microsoft.com/office/2007/relationships/diagramDrawing" Target="../diagrams/drawin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5.xml"/><Relationship Id="rId13" Type="http://schemas.openxmlformats.org/officeDocument/2006/relationships/image" Target="../media/image16.png"/><Relationship Id="rId3" Type="http://schemas.openxmlformats.org/officeDocument/2006/relationships/diagramLayout" Target="../diagrams/layout4.xml"/><Relationship Id="rId7" Type="http://schemas.openxmlformats.org/officeDocument/2006/relationships/image" Target="../media/image8.png"/><Relationship Id="rId12" Type="http://schemas.microsoft.com/office/2007/relationships/diagramDrawing" Target="../diagrams/drawing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openxmlformats.org/officeDocument/2006/relationships/diagramColors" Target="../diagrams/colors5.xml"/><Relationship Id="rId5" Type="http://schemas.openxmlformats.org/officeDocument/2006/relationships/diagramColors" Target="../diagrams/colors4.xml"/><Relationship Id="rId15" Type="http://schemas.openxmlformats.org/officeDocument/2006/relationships/hyperlink" Target="https://commons.wikimedia.org/wiki/File:Injured_child_-_First-aid_after_bicycle_accident.jpg" TargetMode="External"/><Relationship Id="rId10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4.xml"/><Relationship Id="rId9" Type="http://schemas.openxmlformats.org/officeDocument/2006/relationships/diagramLayout" Target="../diagrams/layout5.xml"/><Relationship Id="rId1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diagramLayout" Target="../diagrams/layout6.xml"/><Relationship Id="rId7" Type="http://schemas.openxmlformats.org/officeDocument/2006/relationships/image" Target="../media/image18.jpg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10" Type="http://schemas.openxmlformats.org/officeDocument/2006/relationships/image" Target="../media/image8.png"/><Relationship Id="rId4" Type="http://schemas.openxmlformats.org/officeDocument/2006/relationships/diagramQuickStyle" Target="../diagrams/quickStyle6.xml"/><Relationship Id="rId9" Type="http://schemas.openxmlformats.org/officeDocument/2006/relationships/image" Target="../media/image2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lydiashiningbrightly/5893752031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wikidoc.org/index.php/Monteggia_fracture" TargetMode="External"/><Relationship Id="rId5" Type="http://schemas.openxmlformats.org/officeDocument/2006/relationships/image" Target="../media/image24.jpg"/><Relationship Id="rId4" Type="http://schemas.openxmlformats.org/officeDocument/2006/relationships/hyperlink" Target="http://www.infirmiers.com/les-grands-dossiers/plaies-cicatrisations/detersion-facteurs-croissance-deux-etapes-cles-cicatrisation-plaie.ht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3" Type="http://schemas.openxmlformats.org/officeDocument/2006/relationships/slideLayout" Target="../slideLayouts/slideLayout7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2" Type="http://schemas.openxmlformats.org/officeDocument/2006/relationships/video" Target="../media/media1.avi"/><Relationship Id="rId16" Type="http://schemas.microsoft.com/office/2007/relationships/diagramDrawing" Target="../diagrams/drawing8.xml"/><Relationship Id="rId1" Type="http://schemas.microsoft.com/office/2007/relationships/media" Target="../media/media1.avi"/><Relationship Id="rId6" Type="http://schemas.openxmlformats.org/officeDocument/2006/relationships/image" Target="../media/image8.png"/><Relationship Id="rId11" Type="http://schemas.microsoft.com/office/2007/relationships/diagramDrawing" Target="../diagrams/drawing7.xml"/><Relationship Id="rId5" Type="http://schemas.openxmlformats.org/officeDocument/2006/relationships/image" Target="../media/image28.png"/><Relationship Id="rId15" Type="http://schemas.openxmlformats.org/officeDocument/2006/relationships/diagramColors" Target="../diagrams/colors8.xml"/><Relationship Id="rId10" Type="http://schemas.openxmlformats.org/officeDocument/2006/relationships/diagramColors" Target="../diagrams/colors7.xml"/><Relationship Id="rId4" Type="http://schemas.openxmlformats.org/officeDocument/2006/relationships/image" Target="../media/image27.JPG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avi"/><Relationship Id="rId1" Type="http://schemas.microsoft.com/office/2007/relationships/media" Target="../media/media2.avi"/><Relationship Id="rId5" Type="http://schemas.openxmlformats.org/officeDocument/2006/relationships/image" Target="../media/image29.png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9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9.xml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9.xml"/><Relationship Id="rId5" Type="http://schemas.openxmlformats.org/officeDocument/2006/relationships/diagramData" Target="../diagrams/data9.xml"/><Relationship Id="rId10" Type="http://schemas.openxmlformats.org/officeDocument/2006/relationships/image" Target="../media/image31.jpeg"/><Relationship Id="rId4" Type="http://schemas.openxmlformats.org/officeDocument/2006/relationships/image" Target="../media/image8.png"/><Relationship Id="rId9" Type="http://schemas.microsoft.com/office/2007/relationships/diagramDrawing" Target="../diagrams/drawing9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3" Type="http://schemas.microsoft.com/office/2007/relationships/hdphoto" Target="../media/hdphoto3.wdp"/><Relationship Id="rId7" Type="http://schemas.openxmlformats.org/officeDocument/2006/relationships/diagramQuickStyle" Target="../diagrams/quickStyle10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0.xml"/><Relationship Id="rId5" Type="http://schemas.openxmlformats.org/officeDocument/2006/relationships/diagramData" Target="../diagrams/data10.xml"/><Relationship Id="rId10" Type="http://schemas.openxmlformats.org/officeDocument/2006/relationships/image" Target="../media/image31.jpeg"/><Relationship Id="rId4" Type="http://schemas.openxmlformats.org/officeDocument/2006/relationships/image" Target="../media/image8.png"/><Relationship Id="rId9" Type="http://schemas.microsoft.com/office/2007/relationships/diagramDrawing" Target="../diagrams/drawing1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8.png"/><Relationship Id="rId3" Type="http://schemas.openxmlformats.org/officeDocument/2006/relationships/diagramLayout" Target="../diagrams/layout11.xml"/><Relationship Id="rId7" Type="http://schemas.openxmlformats.org/officeDocument/2006/relationships/image" Target="../media/image33.png"/><Relationship Id="rId12" Type="http://schemas.openxmlformats.org/officeDocument/2006/relationships/image" Target="../media/image38.png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11" Type="http://schemas.openxmlformats.org/officeDocument/2006/relationships/image" Target="../media/image37.png"/><Relationship Id="rId5" Type="http://schemas.openxmlformats.org/officeDocument/2006/relationships/diagramColors" Target="../diagrams/colors11.xml"/><Relationship Id="rId10" Type="http://schemas.openxmlformats.org/officeDocument/2006/relationships/image" Target="../media/image36.png"/><Relationship Id="rId4" Type="http://schemas.openxmlformats.org/officeDocument/2006/relationships/diagramQuickStyle" Target="../diagrams/quickStyle11.xml"/><Relationship Id="rId9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2.xml"/><Relationship Id="rId3" Type="http://schemas.openxmlformats.org/officeDocument/2006/relationships/image" Target="../media/image40.jpg"/><Relationship Id="rId7" Type="http://schemas.openxmlformats.org/officeDocument/2006/relationships/diagramQuickStyle" Target="../diagrams/quickStyle12.xml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diagramLayout" Target="../diagrams/layout12.xml"/><Relationship Id="rId11" Type="http://schemas.openxmlformats.org/officeDocument/2006/relationships/image" Target="../media/image42.jpg"/><Relationship Id="rId5" Type="http://schemas.openxmlformats.org/officeDocument/2006/relationships/diagramData" Target="../diagrams/data12.xml"/><Relationship Id="rId10" Type="http://schemas.openxmlformats.org/officeDocument/2006/relationships/image" Target="../media/image41.jpg"/><Relationship Id="rId4" Type="http://schemas.openxmlformats.org/officeDocument/2006/relationships/image" Target="../media/image8.png"/><Relationship Id="rId9" Type="http://schemas.microsoft.com/office/2007/relationships/diagramDrawing" Target="../diagrams/drawing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hyperlink" Target="https://creativecommons.org/licenses/by-nc-nd/3.0/" TargetMode="External"/><Relationship Id="rId3" Type="http://schemas.openxmlformats.org/officeDocument/2006/relationships/image" Target="../media/image44.jpeg"/><Relationship Id="rId7" Type="http://schemas.openxmlformats.org/officeDocument/2006/relationships/image" Target="../media/image45.jpeg"/><Relationship Id="rId12" Type="http://schemas.openxmlformats.org/officeDocument/2006/relationships/hyperlink" Target="http://www.infirmiers.com/les-grands-dossiers/plaies-cicatrisations/detersion-facteurs-croissance-deux-etapes-cles-cicatrisation-plaie.html" TargetMode="External"/><Relationship Id="rId2" Type="http://schemas.openxmlformats.org/officeDocument/2006/relationships/image" Target="../media/image43.gif"/><Relationship Id="rId16" Type="http://schemas.openxmlformats.org/officeDocument/2006/relationships/hyperlink" Target="https://commons.wikimedia.org/wiki/File:Injured_child_-_First-aid_after_bicycle_accident.jpg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3.jpg"/><Relationship Id="rId5" Type="http://schemas.openxmlformats.org/officeDocument/2006/relationships/hyperlink" Target="https://img.myloview.fr/posters/gyrophare-bleu-400-233055.jpg" TargetMode="External"/><Relationship Id="rId15" Type="http://schemas.microsoft.com/office/2007/relationships/hdphoto" Target="../media/hdphoto1.wdp"/><Relationship Id="rId10" Type="http://schemas.openxmlformats.org/officeDocument/2006/relationships/hyperlink" Target="https://creativecommons.org/licenses/by-sa/3.0/" TargetMode="External"/><Relationship Id="rId4" Type="http://schemas.openxmlformats.org/officeDocument/2006/relationships/image" Target="../media/image17.jpeg"/><Relationship Id="rId9" Type="http://schemas.openxmlformats.org/officeDocument/2006/relationships/hyperlink" Target="https://www.wikidoc.org/index.php/Monteggia_fracture" TargetMode="External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5" descr="Une image contenant intérieur, lit, personne, bébé&#10;&#10;Description générée automatiquement">
            <a:extLst>
              <a:ext uri="{FF2B5EF4-FFF2-40B4-BE49-F238E27FC236}">
                <a16:creationId xmlns:a16="http://schemas.microsoft.com/office/drawing/2014/main" id="{5959FEFB-8202-B655-BD88-091337F60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373" y="874287"/>
            <a:ext cx="9907221" cy="5294955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373" y="5387010"/>
            <a:ext cx="10574859" cy="1128592"/>
          </a:xfrm>
        </p:spPr>
        <p:txBody>
          <a:bodyPr vert="horz" lIns="91440" tIns="45720" rIns="91440" bIns="45720" rtlCol="0" anchor="b">
            <a:normAutofit/>
          </a:bodyPr>
          <a:lstStyle/>
          <a:p>
            <a:b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US" sz="3600" b="1" kern="1200">
              <a:solidFill>
                <a:srgbClr val="000000"/>
              </a:solidFill>
              <a:latin typeface="Arial"/>
              <a:cs typeface="Arial"/>
            </a:endParaRPr>
          </a:p>
        </p:txBody>
      </p:sp>
      <p:pic>
        <p:nvPicPr>
          <p:cNvPr id="7" name="Image 6" descr="Reajura Fondation - Logo positif couleur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802" y="4755472"/>
            <a:ext cx="5890926" cy="1427181"/>
          </a:xfrm>
          <a:prstGeom prst="rect">
            <a:avLst/>
          </a:prstGeom>
        </p:spPr>
      </p:pic>
      <p:sp>
        <p:nvSpPr>
          <p:cNvPr id="9" name="ZoneTexte 8"/>
          <p:cNvSpPr txBox="1"/>
          <p:nvPr/>
        </p:nvSpPr>
        <p:spPr>
          <a:xfrm>
            <a:off x="4727848" y="6381328"/>
            <a:ext cx="280000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spcAft>
                <a:spcPts val="600"/>
              </a:spcAft>
            </a:pPr>
            <a:r>
              <a:rPr lang="fr-FR" sz="1600" dirty="0">
                <a:latin typeface="+mj-lt"/>
              </a:rPr>
              <a:t>03.2022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C692498-F5DD-4421-BE86-E0DD77F66AE9}"/>
              </a:ext>
            </a:extLst>
          </p:cNvPr>
          <p:cNvSpPr txBox="1"/>
          <p:nvPr/>
        </p:nvSpPr>
        <p:spPr>
          <a:xfrm>
            <a:off x="755373" y="66262"/>
            <a:ext cx="883270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5400" b="1" dirty="0">
                <a:latin typeface="+mj-lt"/>
              </a:rPr>
              <a:t>Premiers secours pédiatriques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609035C-B821-4A52-A397-BBD9AA9177D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9805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547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Équipe solidarité - Unis-vert Culture et Sport">
            <a:extLst>
              <a:ext uri="{FF2B5EF4-FFF2-40B4-BE49-F238E27FC236}">
                <a16:creationId xmlns:a16="http://schemas.microsoft.com/office/drawing/2014/main" id="{33C05CD2-B008-4F94-A77D-39159D3343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82" y="-16299"/>
            <a:ext cx="9822338" cy="694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Image 16" descr="Une image contenant texte, montre&#10;&#10;Description générée automatiquement">
            <a:extLst>
              <a:ext uri="{FF2B5EF4-FFF2-40B4-BE49-F238E27FC236}">
                <a16:creationId xmlns:a16="http://schemas.microsoft.com/office/drawing/2014/main" id="{55447820-3373-4F7D-91BA-6033969D30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21354050">
            <a:off x="10368358" y="3298332"/>
            <a:ext cx="1169179" cy="159072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6B5582B-E59D-4EAC-AF95-E317473378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751" y="-87726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fr-CH" sz="8800" b="1" dirty="0"/>
              <a:t>Bienvenue</a:t>
            </a:r>
          </a:p>
        </p:txBody>
      </p:sp>
      <p:pic>
        <p:nvPicPr>
          <p:cNvPr id="1026" name="Picture 2" descr="Chevalets porte-nom 105x297 mm (boîte de 25) - chevalet porte nom de bureau  bureaux pour salle de réunion séminaire guichet réception conférence  matériel accessoire durable 8053 personnalisé réglette secrétariat  présentoir nominatif -">
            <a:extLst>
              <a:ext uri="{FF2B5EF4-FFF2-40B4-BE49-F238E27FC236}">
                <a16:creationId xmlns:a16="http://schemas.microsoft.com/office/drawing/2014/main" id="{641ED7E4-56F8-472A-A6E8-635C84CE247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0755" y="5046723"/>
            <a:ext cx="1990059" cy="19900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C:\Users\BeletC\Desktop\tu_vous_1.jpg">
            <a:extLst>
              <a:ext uri="{FF2B5EF4-FFF2-40B4-BE49-F238E27FC236}">
                <a16:creationId xmlns:a16="http://schemas.microsoft.com/office/drawing/2014/main" id="{6A666298-2AF5-4892-A370-126E64D2F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18564">
            <a:off x="9974258" y="1872439"/>
            <a:ext cx="2248131" cy="1356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E95AC354-6762-44D8-BF75-94E1CF6945B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6485" y="-41884"/>
            <a:ext cx="2261245" cy="2214321"/>
          </a:xfrm>
          <a:prstGeom prst="rect">
            <a:avLst/>
          </a:prstGeom>
        </p:spPr>
      </p:pic>
      <p:sp>
        <p:nvSpPr>
          <p:cNvPr id="13" name="ZoneTexte 12">
            <a:extLst>
              <a:ext uri="{FF2B5EF4-FFF2-40B4-BE49-F238E27FC236}">
                <a16:creationId xmlns:a16="http://schemas.microsoft.com/office/drawing/2014/main" id="{F1316E07-2A84-408C-9CDD-43EFC2C1E037}"/>
              </a:ext>
            </a:extLst>
          </p:cNvPr>
          <p:cNvSpPr txBox="1"/>
          <p:nvPr/>
        </p:nvSpPr>
        <p:spPr>
          <a:xfrm rot="20636758">
            <a:off x="10515588" y="5659971"/>
            <a:ext cx="14771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dirty="0" err="1"/>
              <a:t>Prénom</a:t>
            </a: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31165568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bonhomme blanc questionnement | images gratuites et libres de droits">
            <a:extLst>
              <a:ext uri="{FF2B5EF4-FFF2-40B4-BE49-F238E27FC236}">
                <a16:creationId xmlns:a16="http://schemas.microsoft.com/office/drawing/2014/main" id="{D2ECB2CE-01F0-46E2-A4E6-4D53EC0F9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447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443F0207-6FB5-42BC-8A90-1177209FDEBD}"/>
              </a:ext>
            </a:extLst>
          </p:cNvPr>
          <p:cNvSpPr txBox="1"/>
          <p:nvPr/>
        </p:nvSpPr>
        <p:spPr>
          <a:xfrm>
            <a:off x="461826" y="541432"/>
            <a:ext cx="401052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r-CH" sz="4000" b="1" dirty="0">
                <a:latin typeface="+mj-lt"/>
              </a:rPr>
              <a:t>Quelles sont vos : </a:t>
            </a:r>
          </a:p>
        </p:txBody>
      </p:sp>
      <p:sp>
        <p:nvSpPr>
          <p:cNvPr id="5" name="Organigramme : Connecteur 4">
            <a:extLst>
              <a:ext uri="{FF2B5EF4-FFF2-40B4-BE49-F238E27FC236}">
                <a16:creationId xmlns:a16="http://schemas.microsoft.com/office/drawing/2014/main" id="{0263B7A2-236E-4474-ADC8-2E7B72DBD581}"/>
              </a:ext>
            </a:extLst>
          </p:cNvPr>
          <p:cNvSpPr/>
          <p:nvPr/>
        </p:nvSpPr>
        <p:spPr>
          <a:xfrm>
            <a:off x="475555" y="2277979"/>
            <a:ext cx="304800" cy="256674"/>
          </a:xfrm>
          <a:prstGeom prst="flowChartConnector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CFCE1E6-DCB5-4611-816C-C81DE36A0758}"/>
              </a:ext>
            </a:extLst>
          </p:cNvPr>
          <p:cNvSpPr txBox="1"/>
          <p:nvPr/>
        </p:nvSpPr>
        <p:spPr>
          <a:xfrm>
            <a:off x="1246658" y="2016659"/>
            <a:ext cx="22651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4000" dirty="0">
                <a:latin typeface="+mj-lt"/>
              </a:rPr>
              <a:t>Attentes ?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478048E-4402-4BA0-B353-6052DF131142}"/>
              </a:ext>
            </a:extLst>
          </p:cNvPr>
          <p:cNvSpPr txBox="1"/>
          <p:nvPr/>
        </p:nvSpPr>
        <p:spPr>
          <a:xfrm>
            <a:off x="1246658" y="3571379"/>
            <a:ext cx="245069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4000" dirty="0">
                <a:latin typeface="+mj-lt"/>
              </a:rPr>
              <a:t>Craintes ?</a:t>
            </a:r>
            <a:r>
              <a:rPr lang="fr-CH" sz="2800" dirty="0"/>
              <a:t> </a:t>
            </a:r>
          </a:p>
        </p:txBody>
      </p:sp>
      <p:sp>
        <p:nvSpPr>
          <p:cNvPr id="10" name="Organigramme : Connecteur 9">
            <a:extLst>
              <a:ext uri="{FF2B5EF4-FFF2-40B4-BE49-F238E27FC236}">
                <a16:creationId xmlns:a16="http://schemas.microsoft.com/office/drawing/2014/main" id="{BA9A6CB7-7C56-4758-A17D-7222E447F180}"/>
              </a:ext>
            </a:extLst>
          </p:cNvPr>
          <p:cNvSpPr/>
          <p:nvPr/>
        </p:nvSpPr>
        <p:spPr>
          <a:xfrm>
            <a:off x="475555" y="3796985"/>
            <a:ext cx="304800" cy="256674"/>
          </a:xfrm>
          <a:prstGeom prst="flowChartConnector">
            <a:avLst/>
          </a:prstGeom>
          <a:solidFill>
            <a:schemeClr val="accent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BF108FD1-00A9-471F-8E2D-517473EA88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410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Prospection commerciale : comment atteindre sa cible à tous les coups ? -  Le Blog de MEDIAPOST">
            <a:extLst>
              <a:ext uri="{FF2B5EF4-FFF2-40B4-BE49-F238E27FC236}">
                <a16:creationId xmlns:a16="http://schemas.microsoft.com/office/drawing/2014/main" id="{DDC86DC1-C991-482F-805B-F64ED1883D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3768" y="-34448"/>
            <a:ext cx="12865768" cy="7425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4768CC2-0893-43FB-BE0A-B5BEC8D7BD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3107" y="492210"/>
            <a:ext cx="5393361" cy="1325563"/>
          </a:xfrm>
        </p:spPr>
        <p:txBody>
          <a:bodyPr>
            <a:normAutofit/>
          </a:bodyPr>
          <a:lstStyle/>
          <a:p>
            <a:r>
              <a:rPr lang="fr-CH" sz="4000" b="1" dirty="0"/>
              <a:t>Objectifs: «vous serez capable de….»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A42B940-0F46-4470-936F-77E3991302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5F455A96-C406-4369-992D-AEE70545E0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86966577"/>
              </p:ext>
            </p:extLst>
          </p:nvPr>
        </p:nvGraphicFramePr>
        <p:xfrm>
          <a:off x="2575682" y="2426169"/>
          <a:ext cx="9293743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397578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Une image contenant texte, stationnaire&#10;&#10;Description générée automatiquement">
            <a:extLst>
              <a:ext uri="{FF2B5EF4-FFF2-40B4-BE49-F238E27FC236}">
                <a16:creationId xmlns:a16="http://schemas.microsoft.com/office/drawing/2014/main" id="{EA1E2E44-1F1F-445C-8CDA-47C016D0E98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271" r="5232"/>
          <a:stretch/>
        </p:blipFill>
        <p:spPr>
          <a:xfrm rot="20852033">
            <a:off x="569605" y="3395870"/>
            <a:ext cx="2229743" cy="2564499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96A94B3F-188F-4FE4-9B4F-048249F6D6F3}"/>
              </a:ext>
            </a:extLst>
          </p:cNvPr>
          <p:cNvSpPr txBox="1"/>
          <p:nvPr/>
        </p:nvSpPr>
        <p:spPr>
          <a:xfrm>
            <a:off x="-1531497" y="306183"/>
            <a:ext cx="77643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4000" b="1" dirty="0">
                <a:latin typeface="+mj-lt"/>
              </a:rPr>
              <a:t>Programme du cours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DD35881-F206-4EAC-8FC9-B3DD4787CD2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06AA22D3-0054-43C4-BC46-CAB95623FF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1688692"/>
              </p:ext>
            </p:extLst>
          </p:nvPr>
        </p:nvGraphicFramePr>
        <p:xfrm>
          <a:off x="3699803" y="1249318"/>
          <a:ext cx="7585612" cy="49214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  <p:extLst>
      <p:ext uri="{BB962C8B-B14F-4D97-AF65-F5344CB8AC3E}">
        <p14:creationId xmlns:p14="http://schemas.microsoft.com/office/powerpoint/2010/main" val="36172487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Santé : numéros d'aide et d'urgences médicales | État de Fribourg">
            <a:extLst>
              <a:ext uri="{FF2B5EF4-FFF2-40B4-BE49-F238E27FC236}">
                <a16:creationId xmlns:a16="http://schemas.microsoft.com/office/drawing/2014/main" id="{D946D06C-94D4-4B9D-B1E9-55475A88B77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9948" y="9379"/>
            <a:ext cx="8462052" cy="68486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56B0B608-92E7-4675-8284-EF424D60C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65125"/>
            <a:ext cx="11071274" cy="1325563"/>
          </a:xfrm>
        </p:spPr>
        <p:txBody>
          <a:bodyPr/>
          <a:lstStyle/>
          <a:p>
            <a:r>
              <a:rPr lang="de-CH" b="1" dirty="0"/>
              <a:t>Situation</a:t>
            </a:r>
            <a:r>
              <a:rPr lang="de-CH" dirty="0"/>
              <a:t> </a:t>
            </a:r>
            <a:r>
              <a:rPr lang="de-CH" sz="4000" b="1" dirty="0" err="1"/>
              <a:t>d’urgence</a:t>
            </a:r>
            <a:r>
              <a:rPr lang="de-CH" dirty="0"/>
              <a:t> </a:t>
            </a:r>
            <a:r>
              <a:rPr lang="de-CH" b="1" dirty="0" err="1"/>
              <a:t>pédiatrique</a:t>
            </a:r>
            <a:endParaRPr lang="fr-CH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687739-4E36-4448-B117-17C4B71CEA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469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Personnes Simples - Attention Illustration de Vecteur - Illustration du  fixation, caricature: 42966357">
            <a:extLst>
              <a:ext uri="{FF2B5EF4-FFF2-40B4-BE49-F238E27FC236}">
                <a16:creationId xmlns:a16="http://schemas.microsoft.com/office/drawing/2014/main" id="{431A9F00-3DFA-462D-B609-DC127CFE2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4727" y="390421"/>
            <a:ext cx="2801488" cy="3088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9864FBAA-7ACC-4802-92ED-CE608C6B04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828" y="332810"/>
            <a:ext cx="5710627" cy="2003973"/>
          </a:xfrm>
        </p:spPr>
        <p:txBody>
          <a:bodyPr anchor="b">
            <a:normAutofit/>
          </a:bodyPr>
          <a:lstStyle/>
          <a:p>
            <a:r>
              <a:rPr lang="fr-C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Agir ? </a:t>
            </a:r>
            <a:br>
              <a:rPr lang="fr-C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fr-CH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Oui….mais de manière sécuritaire !</a:t>
            </a:r>
            <a:endParaRPr lang="fr-CH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Calibri Light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81957C9E-E757-46A4-804D-B24A116F8B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0"/>
            <a:ext cx="2532430" cy="2479879"/>
          </a:xfrm>
          <a:prstGeom prst="rect">
            <a:avLst/>
          </a:prstGeom>
        </p:spPr>
      </p:pic>
      <p:graphicFrame>
        <p:nvGraphicFramePr>
          <p:cNvPr id="6" name="Diagramme 5">
            <a:extLst>
              <a:ext uri="{FF2B5EF4-FFF2-40B4-BE49-F238E27FC236}">
                <a16:creationId xmlns:a16="http://schemas.microsoft.com/office/drawing/2014/main" id="{53E3DDEA-EEA7-4DAE-9CBB-546A888A12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08945214"/>
              </p:ext>
            </p:extLst>
          </p:nvPr>
        </p:nvGraphicFramePr>
        <p:xfrm>
          <a:off x="855785" y="1334796"/>
          <a:ext cx="10480430" cy="6232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5340506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03B196-63E6-4BBA-987F-6F41D51B39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127" y="272290"/>
            <a:ext cx="10515600" cy="1325563"/>
          </a:xfrm>
        </p:spPr>
        <p:txBody>
          <a:bodyPr>
            <a:normAutofit/>
          </a:bodyPr>
          <a:lstStyle/>
          <a:p>
            <a:r>
              <a:rPr lang="de-CH" sz="4000" b="1" dirty="0" err="1"/>
              <a:t>Aborder</a:t>
            </a:r>
            <a:r>
              <a:rPr lang="de-CH" sz="4000" b="1" dirty="0"/>
              <a:t> </a:t>
            </a:r>
            <a:r>
              <a:rPr lang="de-CH" sz="4000" b="1" dirty="0" err="1"/>
              <a:t>l’enfant</a:t>
            </a:r>
            <a:endParaRPr lang="fr-CH" sz="4000" b="1" dirty="0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6B84E553-BAFE-421C-BF76-71E4FB2D55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118D4F3-D9CC-4B7E-8AC9-288CFDDF7D38}"/>
              </a:ext>
            </a:extLst>
          </p:cNvPr>
          <p:cNvSpPr/>
          <p:nvPr/>
        </p:nvSpPr>
        <p:spPr>
          <a:xfrm>
            <a:off x="712185" y="1415184"/>
            <a:ext cx="9270609" cy="227984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de-CH" sz="2400" b="1" dirty="0" err="1">
                <a:solidFill>
                  <a:schemeClr val="tx1"/>
                </a:solidFill>
                <a:latin typeface="+mj-lt"/>
              </a:rPr>
              <a:t>Ecouter</a:t>
            </a:r>
            <a:r>
              <a:rPr lang="de-CH" sz="2000" b="1" dirty="0">
                <a:solidFill>
                  <a:schemeClr val="tx1"/>
                </a:solidFill>
                <a:latin typeface="+mj-lt"/>
              </a:rPr>
              <a:t> </a:t>
            </a:r>
          </a:p>
          <a:p>
            <a:endParaRPr lang="de-CH" sz="2000" dirty="0">
              <a:solidFill>
                <a:schemeClr val="tx1"/>
              </a:solidFill>
              <a:latin typeface="+mj-lt"/>
            </a:endParaRPr>
          </a:p>
          <a:p>
            <a:r>
              <a:rPr lang="de-CH" sz="2000" dirty="0" err="1">
                <a:solidFill>
                  <a:schemeClr val="tx1"/>
                </a:solidFill>
                <a:latin typeface="+mj-lt"/>
              </a:rPr>
              <a:t>Si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l’enfant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est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conscient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,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il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va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exprimer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ce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qu’il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ressent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. Il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faut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le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questionner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pour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savoir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ou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il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a mal et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pouvoir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agir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et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transmettre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ses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plaintes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aux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secours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si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nécessaire</a:t>
            </a:r>
            <a:r>
              <a:rPr lang="de-CH" sz="2000" dirty="0">
                <a:solidFill>
                  <a:schemeClr val="tx1"/>
                </a:solidFill>
              </a:rPr>
              <a:t>.</a:t>
            </a:r>
            <a:endParaRPr lang="de-CH" sz="2000" dirty="0">
              <a:solidFill>
                <a:schemeClr val="tx1"/>
              </a:solidFill>
              <a:ea typeface="Calibri"/>
              <a:cs typeface="Calibri"/>
            </a:endParaRPr>
          </a:p>
          <a:p>
            <a:pPr algn="ctr"/>
            <a:endParaRPr lang="fr-CH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CB55B20-D50D-4FDE-8D59-EE6A43077A53}"/>
              </a:ext>
            </a:extLst>
          </p:cNvPr>
          <p:cNvSpPr/>
          <p:nvPr/>
        </p:nvSpPr>
        <p:spPr>
          <a:xfrm>
            <a:off x="2184280" y="3966214"/>
            <a:ext cx="9618759" cy="2279841"/>
          </a:xfrm>
          <a:prstGeom prst="rect">
            <a:avLst/>
          </a:prstGeom>
          <a:solidFill>
            <a:srgbClr val="E66658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CH" sz="2400" b="1" dirty="0">
                <a:solidFill>
                  <a:schemeClr val="tx1"/>
                </a:solidFill>
                <a:latin typeface="+mj-lt"/>
              </a:rPr>
              <a:t>Observer</a:t>
            </a:r>
          </a:p>
          <a:p>
            <a:endParaRPr lang="de-CH" sz="2000" dirty="0">
              <a:solidFill>
                <a:schemeClr val="tx1"/>
              </a:solidFill>
              <a:latin typeface="+mj-lt"/>
            </a:endParaRPr>
          </a:p>
          <a:p>
            <a:r>
              <a:rPr lang="de-CH" sz="2000" dirty="0" err="1">
                <a:solidFill>
                  <a:schemeClr val="tx1"/>
                </a:solidFill>
                <a:latin typeface="+mj-lt"/>
              </a:rPr>
              <a:t>L’environnement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immédiat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, la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posisiton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de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l’enfant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permet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souvent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de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déterminer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s’il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s’agit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d’un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accident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ou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d’un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malaise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. Des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signes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sont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également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observés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sur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l’enfant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(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pâleur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,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sueur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,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brûlure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,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plaie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,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vomissement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,…). Il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faut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parfois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dégager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un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vêtement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pour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constater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une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hémorragie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,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un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000" dirty="0" err="1">
                <a:solidFill>
                  <a:schemeClr val="tx1"/>
                </a:solidFill>
                <a:latin typeface="+mj-lt"/>
              </a:rPr>
              <a:t>traumatisme</a:t>
            </a:r>
            <a:r>
              <a:rPr lang="de-CH" sz="2000" dirty="0">
                <a:solidFill>
                  <a:schemeClr val="tx1"/>
                </a:solidFill>
                <a:latin typeface="+mj-lt"/>
              </a:rPr>
              <a:t>, etc. </a:t>
            </a:r>
            <a:endParaRPr lang="fr-CH" sz="2000" dirty="0">
              <a:solidFill>
                <a:schemeClr val="tx1"/>
              </a:solidFill>
              <a:latin typeface="+mj-lt"/>
            </a:endParaRPr>
          </a:p>
          <a:p>
            <a:pPr algn="ctr"/>
            <a:endParaRPr lang="fr-CH" dirty="0"/>
          </a:p>
        </p:txBody>
      </p:sp>
      <p:pic>
        <p:nvPicPr>
          <p:cNvPr id="19460" name="Picture 4" descr="Écouter Vecteur Icône. Le Style Est Bicolor Symbole Plat, Les Couleurs Bleu  Et Gris, Angles Arrondis, Fond Blanc. Clip Art Libres De Droits , Vecteurs  Et Illustration. Image 45477431.">
            <a:extLst>
              <a:ext uri="{FF2B5EF4-FFF2-40B4-BE49-F238E27FC236}">
                <a16:creationId xmlns:a16="http://schemas.microsoft.com/office/drawing/2014/main" id="{7EE5C845-A191-4198-BABC-F9328FF5C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5154" y="631041"/>
            <a:ext cx="1568285" cy="1568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4" name="Picture 8" descr="icône oeil : image vectorielle de stock (libre de droits) 778291183">
            <a:extLst>
              <a:ext uri="{FF2B5EF4-FFF2-40B4-BE49-F238E27FC236}">
                <a16:creationId xmlns:a16="http://schemas.microsoft.com/office/drawing/2014/main" id="{EE24F93E-DF6C-49FB-A2FD-AC43AE9CC2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276" y="3966214"/>
            <a:ext cx="1867977" cy="2011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1505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0FE16076-46B7-485F-95DD-BA53A1B1D5FB}"/>
              </a:ext>
            </a:extLst>
          </p:cNvPr>
          <p:cNvSpPr txBox="1"/>
          <p:nvPr/>
        </p:nvSpPr>
        <p:spPr>
          <a:xfrm>
            <a:off x="3644348" y="2266122"/>
            <a:ext cx="2080591" cy="5565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CH" dirty="0"/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00920647-BFEC-4DCD-92C2-3989DC336D0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6563053"/>
              </p:ext>
            </p:extLst>
          </p:nvPr>
        </p:nvGraphicFramePr>
        <p:xfrm>
          <a:off x="722875" y="1518410"/>
          <a:ext cx="4674704" cy="305720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Image 9">
            <a:extLst>
              <a:ext uri="{FF2B5EF4-FFF2-40B4-BE49-F238E27FC236}">
                <a16:creationId xmlns:a16="http://schemas.microsoft.com/office/drawing/2014/main" id="{65F1B92C-0DDB-4624-B645-091E01386A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graphicFrame>
        <p:nvGraphicFramePr>
          <p:cNvPr id="11" name="Diagramme 10">
            <a:extLst>
              <a:ext uri="{FF2B5EF4-FFF2-40B4-BE49-F238E27FC236}">
                <a16:creationId xmlns:a16="http://schemas.microsoft.com/office/drawing/2014/main" id="{0ACAA0DA-FFFA-4AAF-ABA8-D343ED1FF88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3123050"/>
              </p:ext>
            </p:extLst>
          </p:nvPr>
        </p:nvGraphicFramePr>
        <p:xfrm>
          <a:off x="6183795" y="1249318"/>
          <a:ext cx="5285330" cy="4352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2" name="Titre 1">
            <a:extLst>
              <a:ext uri="{FF2B5EF4-FFF2-40B4-BE49-F238E27FC236}">
                <a16:creationId xmlns:a16="http://schemas.microsoft.com/office/drawing/2014/main" id="{44D21109-93B4-4E38-B688-FD6B2DC9B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de-CH" sz="4000" dirty="0" err="1"/>
              <a:t>Evaluer</a:t>
            </a:r>
            <a:r>
              <a:rPr lang="de-CH" sz="4000" dirty="0"/>
              <a:t> </a:t>
            </a:r>
            <a:r>
              <a:rPr lang="de-CH" sz="4000" dirty="0" err="1"/>
              <a:t>l’état</a:t>
            </a:r>
            <a:r>
              <a:rPr lang="de-CH" sz="4000" dirty="0"/>
              <a:t> de </a:t>
            </a:r>
            <a:r>
              <a:rPr lang="de-CH" sz="4000" dirty="0" err="1"/>
              <a:t>l’enfant</a:t>
            </a:r>
            <a:endParaRPr lang="fr-CH" sz="4000" dirty="0"/>
          </a:p>
        </p:txBody>
      </p:sp>
      <p:pic>
        <p:nvPicPr>
          <p:cNvPr id="13" name="Image 12" descr="Une image contenant herbe, extérieur, personne, vélo&#10;&#10;Description générée automatiquement">
            <a:extLst>
              <a:ext uri="{FF2B5EF4-FFF2-40B4-BE49-F238E27FC236}">
                <a16:creationId xmlns:a16="http://schemas.microsoft.com/office/drawing/2014/main" id="{77651DBD-E072-47E8-BFAF-5E67739CF28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3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15"/>
              </a:ext>
            </a:extLst>
          </a:blip>
          <a:stretch>
            <a:fillRect/>
          </a:stretch>
        </p:blipFill>
        <p:spPr>
          <a:xfrm>
            <a:off x="4359965" y="4656421"/>
            <a:ext cx="2729948" cy="1821747"/>
          </a:xfrm>
          <a:prstGeom prst="rect">
            <a:avLst/>
          </a:prstGeom>
          <a:effectLst>
            <a:outerShdw blurRad="50800" dist="50800" dir="4200000" algn="ctr" rotWithShape="0">
              <a:srgbClr val="000000"/>
            </a:outerShdw>
          </a:effectLst>
        </p:spPr>
      </p:pic>
    </p:spTree>
    <p:extLst>
      <p:ext uri="{BB962C8B-B14F-4D97-AF65-F5344CB8AC3E}">
        <p14:creationId xmlns:p14="http://schemas.microsoft.com/office/powerpoint/2010/main" val="1033005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19B5662-46DF-4C96-B716-74E04A116B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85" y="250031"/>
            <a:ext cx="10515600" cy="1325563"/>
          </a:xfrm>
        </p:spPr>
        <p:txBody>
          <a:bodyPr>
            <a:normAutofit/>
          </a:bodyPr>
          <a:lstStyle/>
          <a:p>
            <a:r>
              <a:rPr lang="de-CH" sz="4000" dirty="0" err="1"/>
              <a:t>Evaluer</a:t>
            </a:r>
            <a:r>
              <a:rPr lang="de-CH" sz="4000" dirty="0"/>
              <a:t> </a:t>
            </a:r>
            <a:r>
              <a:rPr lang="de-CH" sz="4000" dirty="0" err="1"/>
              <a:t>l’état</a:t>
            </a:r>
            <a:r>
              <a:rPr lang="de-CH" sz="4000" dirty="0"/>
              <a:t> de </a:t>
            </a:r>
            <a:r>
              <a:rPr lang="de-CH" sz="4000" dirty="0" err="1"/>
              <a:t>l’enfant</a:t>
            </a:r>
            <a:endParaRPr lang="fr-CH" sz="40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D18A7569-31AC-40D7-8DA4-8780BBEB92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de-CH" dirty="0"/>
              <a:t>                                   </a:t>
            </a:r>
            <a:endParaRPr lang="de-CH" b="1" dirty="0">
              <a:latin typeface="+mj-lt"/>
            </a:endParaRPr>
          </a:p>
          <a:p>
            <a:pPr algn="r"/>
            <a:endParaRPr lang="de-CH" dirty="0"/>
          </a:p>
          <a:p>
            <a:pPr algn="just"/>
            <a:r>
              <a:rPr lang="de-CH" sz="2400" dirty="0">
                <a:latin typeface="+mj-lt"/>
              </a:rPr>
              <a:t>Il </a:t>
            </a:r>
            <a:r>
              <a:rPr lang="de-CH" sz="2400" dirty="0" err="1">
                <a:latin typeface="+mj-lt"/>
              </a:rPr>
              <a:t>est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important</a:t>
            </a:r>
            <a:r>
              <a:rPr lang="de-CH" sz="2400" dirty="0">
                <a:latin typeface="+mj-lt"/>
              </a:rPr>
              <a:t> de </a:t>
            </a:r>
            <a:r>
              <a:rPr lang="de-CH" sz="2400" dirty="0" err="1">
                <a:latin typeface="+mj-lt"/>
              </a:rPr>
              <a:t>reconnaître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une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urgence</a:t>
            </a:r>
            <a:r>
              <a:rPr lang="de-CH" sz="2400" dirty="0">
                <a:latin typeface="+mj-lt"/>
              </a:rPr>
              <a:t> vitale </a:t>
            </a:r>
            <a:r>
              <a:rPr lang="de-CH" sz="2400" dirty="0" err="1">
                <a:latin typeface="+mj-lt"/>
              </a:rPr>
              <a:t>qui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indique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que</a:t>
            </a:r>
            <a:r>
              <a:rPr lang="de-CH" sz="2400" dirty="0">
                <a:latin typeface="+mj-lt"/>
              </a:rPr>
              <a:t> la </a:t>
            </a:r>
            <a:r>
              <a:rPr lang="de-CH" sz="2400" dirty="0" err="1">
                <a:latin typeface="+mj-lt"/>
              </a:rPr>
              <a:t>vie</a:t>
            </a:r>
            <a:r>
              <a:rPr lang="de-CH" sz="2400" dirty="0">
                <a:latin typeface="+mj-lt"/>
              </a:rPr>
              <a:t> de </a:t>
            </a:r>
            <a:r>
              <a:rPr lang="de-CH" sz="2400" dirty="0" err="1">
                <a:latin typeface="+mj-lt"/>
              </a:rPr>
              <a:t>l’enfant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est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menacée</a:t>
            </a:r>
            <a:r>
              <a:rPr lang="de-CH" sz="2400" dirty="0">
                <a:latin typeface="+mj-lt"/>
              </a:rPr>
              <a:t> et </a:t>
            </a:r>
            <a:r>
              <a:rPr lang="de-CH" sz="2400" dirty="0" err="1">
                <a:latin typeface="+mj-lt"/>
              </a:rPr>
              <a:t>demande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une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intervention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immédiate</a:t>
            </a:r>
            <a:r>
              <a:rPr lang="de-CH" sz="2400" dirty="0">
                <a:latin typeface="+mj-lt"/>
              </a:rPr>
              <a:t>. </a:t>
            </a:r>
          </a:p>
          <a:p>
            <a:pPr algn="just"/>
            <a:endParaRPr lang="de-CH" sz="2400" dirty="0">
              <a:latin typeface="+mj-lt"/>
            </a:endParaRPr>
          </a:p>
          <a:p>
            <a:pPr algn="just"/>
            <a:r>
              <a:rPr lang="de-CH" sz="2400" dirty="0">
                <a:latin typeface="+mj-lt"/>
              </a:rPr>
              <a:t>Après </a:t>
            </a:r>
            <a:r>
              <a:rPr lang="de-CH" sz="2400" dirty="0" err="1">
                <a:latin typeface="+mj-lt"/>
              </a:rPr>
              <a:t>une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évaluation</a:t>
            </a:r>
            <a:r>
              <a:rPr lang="de-CH" sz="2400" dirty="0">
                <a:latin typeface="+mj-lt"/>
              </a:rPr>
              <a:t> rapide de la </a:t>
            </a:r>
            <a:r>
              <a:rPr lang="de-CH" sz="2400" dirty="0" err="1">
                <a:latin typeface="+mj-lt"/>
              </a:rPr>
              <a:t>situation</a:t>
            </a:r>
            <a:r>
              <a:rPr lang="de-CH" sz="2400" dirty="0">
                <a:latin typeface="+mj-lt"/>
              </a:rPr>
              <a:t>, </a:t>
            </a:r>
            <a:r>
              <a:rPr lang="de-CH" sz="2400" dirty="0" err="1">
                <a:latin typeface="+mj-lt"/>
              </a:rPr>
              <a:t>appeler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les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secours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pour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perdre</a:t>
            </a:r>
            <a:r>
              <a:rPr lang="de-CH" sz="2400" dirty="0">
                <a:latin typeface="+mj-lt"/>
              </a:rPr>
              <a:t> le </a:t>
            </a:r>
            <a:r>
              <a:rPr lang="de-CH" sz="2400" dirty="0" err="1">
                <a:latin typeface="+mj-lt"/>
              </a:rPr>
              <a:t>moins</a:t>
            </a:r>
            <a:r>
              <a:rPr lang="de-CH" sz="2400" dirty="0">
                <a:latin typeface="+mj-lt"/>
              </a:rPr>
              <a:t> de </a:t>
            </a:r>
            <a:r>
              <a:rPr lang="de-CH" sz="2400" dirty="0" err="1">
                <a:latin typeface="+mj-lt"/>
              </a:rPr>
              <a:t>temps</a:t>
            </a:r>
            <a:r>
              <a:rPr lang="de-CH" sz="2400" dirty="0">
                <a:latin typeface="+mj-lt"/>
              </a:rPr>
              <a:t> possible. </a:t>
            </a:r>
          </a:p>
          <a:p>
            <a:pPr algn="just"/>
            <a:endParaRPr lang="de-CH" sz="2400" dirty="0">
              <a:latin typeface="+mj-lt"/>
            </a:endParaRPr>
          </a:p>
          <a:p>
            <a:pPr algn="just"/>
            <a:r>
              <a:rPr lang="de-CH" sz="2400" dirty="0">
                <a:latin typeface="+mj-lt"/>
              </a:rPr>
              <a:t>Si </a:t>
            </a:r>
            <a:r>
              <a:rPr lang="de-CH" sz="2400" dirty="0" err="1">
                <a:latin typeface="+mj-lt"/>
              </a:rPr>
              <a:t>vous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appelez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les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secours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pour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un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enfant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que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l’on</a:t>
            </a:r>
            <a:r>
              <a:rPr lang="de-CH" sz="2400" dirty="0">
                <a:latin typeface="+mj-lt"/>
              </a:rPr>
              <a:t>  </a:t>
            </a:r>
            <a:r>
              <a:rPr lang="de-CH" sz="2400" dirty="0" err="1">
                <a:latin typeface="+mj-lt"/>
              </a:rPr>
              <a:t>vous</a:t>
            </a:r>
            <a:r>
              <a:rPr lang="de-CH" sz="2400" dirty="0">
                <a:latin typeface="+mj-lt"/>
              </a:rPr>
              <a:t> a </a:t>
            </a:r>
            <a:r>
              <a:rPr lang="de-CH" sz="2400" dirty="0" err="1">
                <a:latin typeface="+mj-lt"/>
              </a:rPr>
              <a:t>confié</a:t>
            </a:r>
            <a:r>
              <a:rPr lang="de-CH" sz="2400" dirty="0">
                <a:latin typeface="+mj-lt"/>
              </a:rPr>
              <a:t>, </a:t>
            </a:r>
            <a:r>
              <a:rPr lang="de-CH" sz="2400" dirty="0" err="1">
                <a:latin typeface="+mj-lt"/>
              </a:rPr>
              <a:t>n’oubliez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pas</a:t>
            </a:r>
            <a:r>
              <a:rPr lang="de-CH" sz="2400" dirty="0">
                <a:latin typeface="+mj-lt"/>
              </a:rPr>
              <a:t> de </a:t>
            </a:r>
            <a:r>
              <a:rPr lang="de-CH" sz="2400" dirty="0" err="1">
                <a:latin typeface="+mj-lt"/>
              </a:rPr>
              <a:t>prévenir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ses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parents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dans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un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deuxième</a:t>
            </a:r>
            <a:r>
              <a:rPr lang="de-CH" sz="2400" dirty="0">
                <a:latin typeface="+mj-lt"/>
              </a:rPr>
              <a:t> </a:t>
            </a:r>
            <a:r>
              <a:rPr lang="de-CH" sz="2400" dirty="0" err="1">
                <a:latin typeface="+mj-lt"/>
              </a:rPr>
              <a:t>temps</a:t>
            </a:r>
            <a:r>
              <a:rPr lang="de-CH" sz="2400" dirty="0">
                <a:latin typeface="+mj-lt"/>
              </a:rPr>
              <a:t>.</a:t>
            </a:r>
            <a:endParaRPr lang="fr-CH" sz="2400" dirty="0"/>
          </a:p>
        </p:txBody>
      </p:sp>
      <p:pic>
        <p:nvPicPr>
          <p:cNvPr id="17416" name="Picture 8" descr="Gyrophare bleu affiches murales • posters brigade, arrêter, ambulance |  myloview.fr">
            <a:extLst>
              <a:ext uri="{FF2B5EF4-FFF2-40B4-BE49-F238E27FC236}">
                <a16:creationId xmlns:a16="http://schemas.microsoft.com/office/drawing/2014/main" id="{1C180198-4D92-4C5B-985A-59EE668DAA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223" y="1506158"/>
            <a:ext cx="1130104" cy="87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2EAB4AA6-31ED-4BCF-8B22-BEDB651F66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0"/>
            <a:ext cx="2532430" cy="2479879"/>
          </a:xfrm>
          <a:prstGeom prst="rect">
            <a:avLst/>
          </a:prstGeom>
        </p:spPr>
      </p:pic>
      <p:sp>
        <p:nvSpPr>
          <p:cNvPr id="3" name="Rectangle : coins arrondis 2">
            <a:extLst>
              <a:ext uri="{FF2B5EF4-FFF2-40B4-BE49-F238E27FC236}">
                <a16:creationId xmlns:a16="http://schemas.microsoft.com/office/drawing/2014/main" id="{52AF1B76-4C8E-482A-A3DD-EE98015A55C7}"/>
              </a:ext>
            </a:extLst>
          </p:cNvPr>
          <p:cNvSpPr/>
          <p:nvPr/>
        </p:nvSpPr>
        <p:spPr>
          <a:xfrm>
            <a:off x="3313043" y="1506158"/>
            <a:ext cx="5373180" cy="914400"/>
          </a:xfrm>
          <a:prstGeom prst="roundRect">
            <a:avLst/>
          </a:prstGeom>
          <a:solidFill>
            <a:srgbClr val="E2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CH" sz="2800" b="1" dirty="0">
                <a:solidFill>
                  <a:schemeClr val="tx1"/>
                </a:solidFill>
                <a:latin typeface="+mj-lt"/>
              </a:rPr>
              <a:t>Quand </a:t>
            </a:r>
            <a:r>
              <a:rPr lang="de-CH" sz="2800" b="1" dirty="0" err="1">
                <a:solidFill>
                  <a:schemeClr val="tx1"/>
                </a:solidFill>
                <a:latin typeface="+mj-lt"/>
              </a:rPr>
              <a:t>chaque</a:t>
            </a:r>
            <a:r>
              <a:rPr lang="de-CH" sz="28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800" b="1" dirty="0" err="1">
                <a:solidFill>
                  <a:schemeClr val="tx1"/>
                </a:solidFill>
                <a:latin typeface="+mj-lt"/>
              </a:rPr>
              <a:t>minute</a:t>
            </a:r>
            <a:r>
              <a:rPr lang="de-CH" sz="2800" b="1" dirty="0">
                <a:solidFill>
                  <a:schemeClr val="tx1"/>
                </a:solidFill>
                <a:latin typeface="+mj-lt"/>
              </a:rPr>
              <a:t> </a:t>
            </a:r>
            <a:r>
              <a:rPr lang="de-CH" sz="2800" b="1" dirty="0" err="1">
                <a:solidFill>
                  <a:schemeClr val="tx1"/>
                </a:solidFill>
                <a:latin typeface="+mj-lt"/>
              </a:rPr>
              <a:t>compte</a:t>
            </a:r>
            <a:endParaRPr lang="fr-CH" sz="2800" dirty="0">
              <a:solidFill>
                <a:schemeClr val="tx1"/>
              </a:solidFill>
            </a:endParaRPr>
          </a:p>
        </p:txBody>
      </p:sp>
      <p:pic>
        <p:nvPicPr>
          <p:cNvPr id="11" name="Picture 8" descr="Gyrophare bleu affiches murales • posters brigade, arrêter, ambulance |  myloview.fr">
            <a:extLst>
              <a:ext uri="{FF2B5EF4-FFF2-40B4-BE49-F238E27FC236}">
                <a16:creationId xmlns:a16="http://schemas.microsoft.com/office/drawing/2014/main" id="{B8BBA5B7-F877-4D8F-8883-0835C1D98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938" y="1524611"/>
            <a:ext cx="1130105" cy="877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73104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C1A6CE-6A08-4478-8C8A-BD7AD439C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602973" y="181361"/>
            <a:ext cx="6096000" cy="582790"/>
          </a:xfrm>
        </p:spPr>
        <p:txBody>
          <a:bodyPr anchor="ctr">
            <a:noAutofit/>
          </a:bodyPr>
          <a:lstStyle/>
          <a:p>
            <a:pPr algn="ctr"/>
            <a:r>
              <a:rPr lang="fr-CH" sz="4000" b="1" dirty="0"/>
              <a:t>Numéros d’urgence</a:t>
            </a:r>
            <a:endParaRPr lang="fr-CH" sz="4000" b="1" dirty="0">
              <a:cs typeface="Calibri Light"/>
            </a:endParaRPr>
          </a:p>
        </p:txBody>
      </p:sp>
      <p:graphicFrame>
        <p:nvGraphicFramePr>
          <p:cNvPr id="20" name="Espace réservé du contenu 2">
            <a:extLst>
              <a:ext uri="{FF2B5EF4-FFF2-40B4-BE49-F238E27FC236}">
                <a16:creationId xmlns:a16="http://schemas.microsoft.com/office/drawing/2014/main" id="{561EF748-F699-409C-9556-D7269CC969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95232422"/>
              </p:ext>
            </p:extLst>
          </p:nvPr>
        </p:nvGraphicFramePr>
        <p:xfrm>
          <a:off x="431006" y="849655"/>
          <a:ext cx="5224206" cy="569769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" name="Espace réservé du contenu 4">
            <a:extLst>
              <a:ext uri="{FF2B5EF4-FFF2-40B4-BE49-F238E27FC236}">
                <a16:creationId xmlns:a16="http://schemas.microsoft.com/office/drawing/2014/main" id="{1D7C8BE3-2911-4611-AF27-C9EB8AC7C2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0242" y="1188578"/>
            <a:ext cx="1827373" cy="3646938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EDE860B-4542-43C9-BBB2-D0E194FDD1F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333063" y="1605531"/>
            <a:ext cx="2543739" cy="3646938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pic>
        <p:nvPicPr>
          <p:cNvPr id="12" name="Image 11" descr="Une image contenant texte&#10;&#10;Description générée automatiquement">
            <a:extLst>
              <a:ext uri="{FF2B5EF4-FFF2-40B4-BE49-F238E27FC236}">
                <a16:creationId xmlns:a16="http://schemas.microsoft.com/office/drawing/2014/main" id="{456032B3-B25A-4256-9DCA-FB3B73C4DD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44764" y="4933559"/>
            <a:ext cx="1288299" cy="1766119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2CBFD300-C9CA-4101-8D97-74ACBF7EB3AF}"/>
              </a:ext>
            </a:extLst>
          </p:cNvPr>
          <p:cNvSpPr txBox="1"/>
          <p:nvPr/>
        </p:nvSpPr>
        <p:spPr>
          <a:xfrm>
            <a:off x="9594569" y="5447287"/>
            <a:ext cx="240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b="1" dirty="0"/>
              <a:t>Premiers répondants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3335E35B-2F15-4805-AAE4-F30DE3DA9B6D}"/>
              </a:ext>
            </a:extLst>
          </p:cNvPr>
          <p:cNvSpPr txBox="1"/>
          <p:nvPr/>
        </p:nvSpPr>
        <p:spPr>
          <a:xfrm>
            <a:off x="7303928" y="190444"/>
            <a:ext cx="407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4000" b="1" dirty="0">
                <a:latin typeface="+mj-lt"/>
              </a:rPr>
              <a:t>Applications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468A9D82-5DBC-4F7D-B940-A0CDAF8C68C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034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0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>
            <a:extLst>
              <a:ext uri="{FF2B5EF4-FFF2-40B4-BE49-F238E27FC236}">
                <a16:creationId xmlns:a16="http://schemas.microsoft.com/office/drawing/2014/main" id="{CA7AD6FD-E066-4451-8FB1-760E40BD9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684" y="2612318"/>
            <a:ext cx="10208632" cy="2560134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76ABA94B-F3D9-4006-9C42-2AD175A2E9FB}"/>
              </a:ext>
            </a:extLst>
          </p:cNvPr>
          <p:cNvSpPr txBox="1"/>
          <p:nvPr/>
        </p:nvSpPr>
        <p:spPr>
          <a:xfrm>
            <a:off x="506437" y="393896"/>
            <a:ext cx="66099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4000" b="1" dirty="0">
                <a:latin typeface="+mj-lt"/>
              </a:rPr>
              <a:t>Chaîne de survie pédiatrique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88CE0E60-7328-4C05-9E77-C94B4FE9E7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13150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texte, bâtiment, extérieur, camion&#10;&#10;Description générée automatiquement">
            <a:extLst>
              <a:ext uri="{FF2B5EF4-FFF2-40B4-BE49-F238E27FC236}">
                <a16:creationId xmlns:a16="http://schemas.microsoft.com/office/drawing/2014/main" id="{E50A7F79-0F2B-42DE-9688-41162820CDE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23180" r="11610"/>
          <a:stretch/>
        </p:blipFill>
        <p:spPr>
          <a:xfrm>
            <a:off x="6229215" y="10"/>
            <a:ext cx="5962785" cy="6857990"/>
          </a:xfrm>
          <a:custGeom>
            <a:avLst/>
            <a:gdLst/>
            <a:ahLst/>
            <a:cxnLst/>
            <a:rect l="l" t="t" r="r" b="b"/>
            <a:pathLst>
              <a:path w="5962785" h="6858000">
                <a:moveTo>
                  <a:pt x="1044839" y="0"/>
                </a:moveTo>
                <a:lnTo>
                  <a:pt x="5962785" y="0"/>
                </a:lnTo>
                <a:lnTo>
                  <a:pt x="5962785" y="6858000"/>
                </a:lnTo>
                <a:lnTo>
                  <a:pt x="1469886" y="6858000"/>
                </a:lnTo>
                <a:lnTo>
                  <a:pt x="1416006" y="6823984"/>
                </a:lnTo>
                <a:cubicBezTo>
                  <a:pt x="1356767" y="6787940"/>
                  <a:pt x="1296437" y="6755500"/>
                  <a:pt x="1232473" y="6733873"/>
                </a:cubicBezTo>
                <a:cubicBezTo>
                  <a:pt x="1145250" y="6705037"/>
                  <a:pt x="1060933" y="6654575"/>
                  <a:pt x="1075471" y="6503186"/>
                </a:cubicBezTo>
                <a:cubicBezTo>
                  <a:pt x="1078378" y="6459932"/>
                  <a:pt x="1055118" y="6427493"/>
                  <a:pt x="1020229" y="6438306"/>
                </a:cubicBezTo>
                <a:cubicBezTo>
                  <a:pt x="953358" y="6459932"/>
                  <a:pt x="921375" y="6398656"/>
                  <a:pt x="883579" y="6351798"/>
                </a:cubicBezTo>
                <a:cubicBezTo>
                  <a:pt x="816707" y="6268895"/>
                  <a:pt x="752743" y="6182387"/>
                  <a:pt x="645167" y="6167969"/>
                </a:cubicBezTo>
                <a:cubicBezTo>
                  <a:pt x="665519" y="6103088"/>
                  <a:pt x="700408" y="6110298"/>
                  <a:pt x="732391" y="6124716"/>
                </a:cubicBezTo>
                <a:cubicBezTo>
                  <a:pt x="816707" y="6160761"/>
                  <a:pt x="901023" y="6200410"/>
                  <a:pt x="985339" y="6236455"/>
                </a:cubicBezTo>
                <a:cubicBezTo>
                  <a:pt x="1040581" y="6258081"/>
                  <a:pt x="1095822" y="6290522"/>
                  <a:pt x="1168509" y="6265291"/>
                </a:cubicBezTo>
                <a:cubicBezTo>
                  <a:pt x="1104545" y="6135530"/>
                  <a:pt x="996969" y="6110298"/>
                  <a:pt x="909746" y="6070649"/>
                </a:cubicBezTo>
                <a:cubicBezTo>
                  <a:pt x="802169" y="6020185"/>
                  <a:pt x="738206" y="5926470"/>
                  <a:pt x="659704" y="5818335"/>
                </a:cubicBezTo>
                <a:cubicBezTo>
                  <a:pt x="738206" y="5789500"/>
                  <a:pt x="787632" y="5868798"/>
                  <a:pt x="851597" y="5865193"/>
                </a:cubicBezTo>
                <a:cubicBezTo>
                  <a:pt x="854504" y="5854380"/>
                  <a:pt x="860319" y="5832753"/>
                  <a:pt x="860319" y="5832753"/>
                </a:cubicBezTo>
                <a:cubicBezTo>
                  <a:pt x="755650" y="5775081"/>
                  <a:pt x="709132" y="5666947"/>
                  <a:pt x="691686" y="5533581"/>
                </a:cubicBezTo>
                <a:cubicBezTo>
                  <a:pt x="685872" y="5465095"/>
                  <a:pt x="648075" y="5443468"/>
                  <a:pt x="610278" y="5411029"/>
                </a:cubicBezTo>
                <a:cubicBezTo>
                  <a:pt x="482350" y="5299289"/>
                  <a:pt x="345700" y="5198364"/>
                  <a:pt x="238123" y="5046976"/>
                </a:cubicBezTo>
                <a:cubicBezTo>
                  <a:pt x="363144" y="5064998"/>
                  <a:pt x="461997" y="5165924"/>
                  <a:pt x="592833" y="5209177"/>
                </a:cubicBezTo>
                <a:cubicBezTo>
                  <a:pt x="488165" y="5043371"/>
                  <a:pt x="351514" y="4956864"/>
                  <a:pt x="226494" y="4855939"/>
                </a:cubicBezTo>
                <a:cubicBezTo>
                  <a:pt x="168344" y="4809081"/>
                  <a:pt x="116011" y="4751408"/>
                  <a:pt x="49139" y="4726177"/>
                </a:cubicBezTo>
                <a:cubicBezTo>
                  <a:pt x="25879" y="4718968"/>
                  <a:pt x="-14825" y="4700947"/>
                  <a:pt x="5527" y="4650483"/>
                </a:cubicBezTo>
                <a:cubicBezTo>
                  <a:pt x="22972" y="4607230"/>
                  <a:pt x="54954" y="4621648"/>
                  <a:pt x="84029" y="4632460"/>
                </a:cubicBezTo>
                <a:cubicBezTo>
                  <a:pt x="153807" y="4661296"/>
                  <a:pt x="229401" y="4661296"/>
                  <a:pt x="325347" y="4661296"/>
                </a:cubicBezTo>
                <a:cubicBezTo>
                  <a:pt x="243939" y="4524326"/>
                  <a:pt x="95658" y="4567580"/>
                  <a:pt x="25879" y="4423401"/>
                </a:cubicBezTo>
                <a:cubicBezTo>
                  <a:pt x="113103" y="4398170"/>
                  <a:pt x="179975" y="4448632"/>
                  <a:pt x="249753" y="4459446"/>
                </a:cubicBezTo>
                <a:cubicBezTo>
                  <a:pt x="313718" y="4470259"/>
                  <a:pt x="328254" y="4445028"/>
                  <a:pt x="313718" y="4365729"/>
                </a:cubicBezTo>
                <a:cubicBezTo>
                  <a:pt x="290458" y="4243177"/>
                  <a:pt x="325347" y="4181900"/>
                  <a:pt x="418386" y="4214341"/>
                </a:cubicBezTo>
                <a:cubicBezTo>
                  <a:pt x="505609" y="4246781"/>
                  <a:pt x="514332" y="4199922"/>
                  <a:pt x="491072" y="4131438"/>
                </a:cubicBezTo>
                <a:cubicBezTo>
                  <a:pt x="456183" y="4030512"/>
                  <a:pt x="493979" y="3951214"/>
                  <a:pt x="520147" y="3864706"/>
                </a:cubicBezTo>
                <a:cubicBezTo>
                  <a:pt x="560851" y="3734945"/>
                  <a:pt x="543407" y="3670064"/>
                  <a:pt x="459090" y="3572743"/>
                </a:cubicBezTo>
                <a:cubicBezTo>
                  <a:pt x="409664" y="3518676"/>
                  <a:pt x="360236" y="3471818"/>
                  <a:pt x="290458" y="3424959"/>
                </a:cubicBezTo>
                <a:cubicBezTo>
                  <a:pt x="450368" y="3399728"/>
                  <a:pt x="284643" y="3313221"/>
                  <a:pt x="339884" y="3259153"/>
                </a:cubicBezTo>
                <a:cubicBezTo>
                  <a:pt x="453275" y="3237527"/>
                  <a:pt x="543407" y="3410542"/>
                  <a:pt x="697501" y="3360078"/>
                </a:cubicBezTo>
                <a:cubicBezTo>
                  <a:pt x="511425" y="3212294"/>
                  <a:pt x="302087" y="3165436"/>
                  <a:pt x="165437" y="2967190"/>
                </a:cubicBezTo>
                <a:cubicBezTo>
                  <a:pt x="197419" y="2923937"/>
                  <a:pt x="229401" y="2967190"/>
                  <a:pt x="255568" y="2949167"/>
                </a:cubicBezTo>
                <a:cubicBezTo>
                  <a:pt x="255568" y="2938354"/>
                  <a:pt x="560851" y="3006840"/>
                  <a:pt x="578296" y="2725691"/>
                </a:cubicBezTo>
                <a:cubicBezTo>
                  <a:pt x="584111" y="2725691"/>
                  <a:pt x="589926" y="2725691"/>
                  <a:pt x="595740" y="2714876"/>
                </a:cubicBezTo>
                <a:cubicBezTo>
                  <a:pt x="627722" y="2675228"/>
                  <a:pt x="598648" y="2581510"/>
                  <a:pt x="650982" y="2574301"/>
                </a:cubicBezTo>
                <a:cubicBezTo>
                  <a:pt x="709132" y="2567092"/>
                  <a:pt x="764373" y="2534653"/>
                  <a:pt x="825429" y="2552674"/>
                </a:cubicBezTo>
                <a:cubicBezTo>
                  <a:pt x="871949" y="2567092"/>
                  <a:pt x="921375" y="2585115"/>
                  <a:pt x="970802" y="2585115"/>
                </a:cubicBezTo>
                <a:cubicBezTo>
                  <a:pt x="1023136" y="2585115"/>
                  <a:pt x="1095822" y="2707668"/>
                  <a:pt x="1127805" y="2545465"/>
                </a:cubicBezTo>
                <a:cubicBezTo>
                  <a:pt x="1127805" y="2538257"/>
                  <a:pt x="1217936" y="2556280"/>
                  <a:pt x="1267362" y="2563488"/>
                </a:cubicBezTo>
                <a:cubicBezTo>
                  <a:pt x="1308067" y="2570698"/>
                  <a:pt x="1357494" y="2603137"/>
                  <a:pt x="1386568" y="2538257"/>
                </a:cubicBezTo>
                <a:cubicBezTo>
                  <a:pt x="1401105" y="2498607"/>
                  <a:pt x="1331326" y="2426518"/>
                  <a:pt x="1270270" y="2419309"/>
                </a:cubicBezTo>
                <a:cubicBezTo>
                  <a:pt x="1215029" y="2412101"/>
                  <a:pt x="1159787" y="2404892"/>
                  <a:pt x="1107453" y="2419309"/>
                </a:cubicBezTo>
                <a:cubicBezTo>
                  <a:pt x="1043489" y="2437331"/>
                  <a:pt x="1008599" y="2408495"/>
                  <a:pt x="991154" y="2343615"/>
                </a:cubicBezTo>
                <a:cubicBezTo>
                  <a:pt x="970802" y="2275131"/>
                  <a:pt x="933005" y="2239085"/>
                  <a:pt x="880671" y="2206645"/>
                </a:cubicBezTo>
                <a:cubicBezTo>
                  <a:pt x="752743" y="2127346"/>
                  <a:pt x="630630" y="2033629"/>
                  <a:pt x="491072" y="1986771"/>
                </a:cubicBezTo>
                <a:cubicBezTo>
                  <a:pt x="464905" y="1979562"/>
                  <a:pt x="432923" y="1965145"/>
                  <a:pt x="421293" y="1903868"/>
                </a:cubicBezTo>
                <a:cubicBezTo>
                  <a:pt x="799262" y="1997584"/>
                  <a:pt x="1142342" y="2239085"/>
                  <a:pt x="1531941" y="2224667"/>
                </a:cubicBezTo>
                <a:cubicBezTo>
                  <a:pt x="1427272" y="2148974"/>
                  <a:pt x="1302252" y="2145369"/>
                  <a:pt x="1188861" y="2091301"/>
                </a:cubicBezTo>
                <a:cubicBezTo>
                  <a:pt x="1270270" y="2051652"/>
                  <a:pt x="1345864" y="2094906"/>
                  <a:pt x="1421458" y="2116532"/>
                </a:cubicBezTo>
                <a:cubicBezTo>
                  <a:pt x="1485422" y="2134554"/>
                  <a:pt x="1543571" y="2138160"/>
                  <a:pt x="1549386" y="2026420"/>
                </a:cubicBezTo>
                <a:cubicBezTo>
                  <a:pt x="1549386" y="2015607"/>
                  <a:pt x="1549386" y="2008398"/>
                  <a:pt x="1549386" y="1997584"/>
                </a:cubicBezTo>
                <a:cubicBezTo>
                  <a:pt x="1526126" y="1950727"/>
                  <a:pt x="1494144" y="1929099"/>
                  <a:pt x="1453440" y="1914682"/>
                </a:cubicBezTo>
                <a:cubicBezTo>
                  <a:pt x="1430180" y="1907473"/>
                  <a:pt x="1398198" y="1893056"/>
                  <a:pt x="1398198" y="1860614"/>
                </a:cubicBezTo>
                <a:cubicBezTo>
                  <a:pt x="1401105" y="1738063"/>
                  <a:pt x="1322604" y="1702018"/>
                  <a:pt x="1247011" y="1665972"/>
                </a:cubicBezTo>
                <a:cubicBezTo>
                  <a:pt x="1287715" y="1604696"/>
                  <a:pt x="1322604" y="1647950"/>
                  <a:pt x="1354586" y="1644345"/>
                </a:cubicBezTo>
                <a:cubicBezTo>
                  <a:pt x="1374939" y="1640741"/>
                  <a:pt x="1395290" y="1637138"/>
                  <a:pt x="1395290" y="1604696"/>
                </a:cubicBezTo>
                <a:cubicBezTo>
                  <a:pt x="1395290" y="1579465"/>
                  <a:pt x="1386568" y="1547025"/>
                  <a:pt x="1366216" y="1547025"/>
                </a:cubicBezTo>
                <a:cubicBezTo>
                  <a:pt x="1238288" y="1543420"/>
                  <a:pt x="1165601" y="1370405"/>
                  <a:pt x="1031858" y="1370405"/>
                </a:cubicBezTo>
                <a:cubicBezTo>
                  <a:pt x="950450" y="1370405"/>
                  <a:pt x="1072563" y="1273083"/>
                  <a:pt x="1005692" y="1233435"/>
                </a:cubicBezTo>
                <a:cubicBezTo>
                  <a:pt x="991154" y="1222621"/>
                  <a:pt x="1046396" y="1208203"/>
                  <a:pt x="1069655" y="1211808"/>
                </a:cubicBezTo>
                <a:cubicBezTo>
                  <a:pt x="1092915" y="1215412"/>
                  <a:pt x="1113268" y="1240644"/>
                  <a:pt x="1142342" y="1222621"/>
                </a:cubicBezTo>
                <a:cubicBezTo>
                  <a:pt x="1156879" y="1157741"/>
                  <a:pt x="1119082" y="1132510"/>
                  <a:pt x="1084193" y="1114487"/>
                </a:cubicBezTo>
                <a:cubicBezTo>
                  <a:pt x="1008599" y="1071234"/>
                  <a:pt x="933005" y="1020771"/>
                  <a:pt x="848689" y="1006353"/>
                </a:cubicBezTo>
                <a:cubicBezTo>
                  <a:pt x="819615" y="1002748"/>
                  <a:pt x="802169" y="984726"/>
                  <a:pt x="805077" y="948681"/>
                </a:cubicBezTo>
                <a:cubicBezTo>
                  <a:pt x="810892" y="901822"/>
                  <a:pt x="839967" y="916240"/>
                  <a:pt x="863226" y="919844"/>
                </a:cubicBezTo>
                <a:cubicBezTo>
                  <a:pt x="877764" y="923450"/>
                  <a:pt x="892301" y="934263"/>
                  <a:pt x="906838" y="909031"/>
                </a:cubicBezTo>
                <a:cubicBezTo>
                  <a:pt x="566666" y="653113"/>
                  <a:pt x="386404" y="667532"/>
                  <a:pt x="5527" y="458471"/>
                </a:cubicBezTo>
                <a:cubicBezTo>
                  <a:pt x="89843" y="418822"/>
                  <a:pt x="150900" y="447658"/>
                  <a:pt x="209049" y="454867"/>
                </a:cubicBezTo>
                <a:cubicBezTo>
                  <a:pt x="354422" y="472890"/>
                  <a:pt x="264290" y="505329"/>
                  <a:pt x="409664" y="526956"/>
                </a:cubicBezTo>
                <a:cubicBezTo>
                  <a:pt x="479443" y="537770"/>
                  <a:pt x="543407" y="573815"/>
                  <a:pt x="621908" y="516143"/>
                </a:cubicBezTo>
                <a:cubicBezTo>
                  <a:pt x="674242" y="476494"/>
                  <a:pt x="758558" y="519747"/>
                  <a:pt x="822522" y="552188"/>
                </a:cubicBezTo>
                <a:cubicBezTo>
                  <a:pt x="874856" y="581024"/>
                  <a:pt x="927190" y="588232"/>
                  <a:pt x="996969" y="552188"/>
                </a:cubicBezTo>
                <a:cubicBezTo>
                  <a:pt x="933005" y="530562"/>
                  <a:pt x="883579" y="512539"/>
                  <a:pt x="834151" y="498120"/>
                </a:cubicBezTo>
                <a:cubicBezTo>
                  <a:pt x="793447" y="487307"/>
                  <a:pt x="770187" y="462076"/>
                  <a:pt x="773095" y="408008"/>
                </a:cubicBezTo>
                <a:cubicBezTo>
                  <a:pt x="773095" y="379172"/>
                  <a:pt x="764373" y="339523"/>
                  <a:pt x="793447" y="325106"/>
                </a:cubicBezTo>
                <a:cubicBezTo>
                  <a:pt x="816707" y="310688"/>
                  <a:pt x="848689" y="325106"/>
                  <a:pt x="860319" y="350336"/>
                </a:cubicBezTo>
                <a:cubicBezTo>
                  <a:pt x="874856" y="397195"/>
                  <a:pt x="889393" y="440449"/>
                  <a:pt x="938820" y="444054"/>
                </a:cubicBezTo>
                <a:cubicBezTo>
                  <a:pt x="1005692" y="451262"/>
                  <a:pt x="967894" y="422426"/>
                  <a:pt x="956265" y="386381"/>
                </a:cubicBezTo>
                <a:cubicBezTo>
                  <a:pt x="944635" y="346733"/>
                  <a:pt x="979525" y="335919"/>
                  <a:pt x="1002784" y="343127"/>
                </a:cubicBezTo>
                <a:cubicBezTo>
                  <a:pt x="1090008" y="375569"/>
                  <a:pt x="1180139" y="317897"/>
                  <a:pt x="1270270" y="364755"/>
                </a:cubicBezTo>
                <a:cubicBezTo>
                  <a:pt x="1247011" y="249411"/>
                  <a:pt x="1197583" y="198949"/>
                  <a:pt x="1092915" y="180926"/>
                </a:cubicBezTo>
                <a:cubicBezTo>
                  <a:pt x="1055118" y="177322"/>
                  <a:pt x="1014414" y="184530"/>
                  <a:pt x="979525" y="152090"/>
                </a:cubicBezTo>
                <a:cubicBezTo>
                  <a:pt x="959172" y="134068"/>
                  <a:pt x="938820" y="112441"/>
                  <a:pt x="953358" y="76396"/>
                </a:cubicBezTo>
                <a:cubicBezTo>
                  <a:pt x="962080" y="51165"/>
                  <a:pt x="985339" y="51165"/>
                  <a:pt x="1005692" y="58373"/>
                </a:cubicBezTo>
                <a:cubicBezTo>
                  <a:pt x="1090008" y="98023"/>
                  <a:pt x="1180139" y="108837"/>
                  <a:pt x="1267362" y="123254"/>
                </a:cubicBezTo>
                <a:cubicBezTo>
                  <a:pt x="1281900" y="126859"/>
                  <a:pt x="1296437" y="134068"/>
                  <a:pt x="1310975" y="98023"/>
                </a:cubicBezTo>
                <a:cubicBezTo>
                  <a:pt x="1260095" y="81803"/>
                  <a:pt x="1209941" y="62879"/>
                  <a:pt x="1159787" y="43505"/>
                </a:cubicBezTo>
                <a:close/>
              </a:path>
            </a:pathLst>
          </a:custGeom>
        </p:spPr>
      </p:pic>
      <p:sp>
        <p:nvSpPr>
          <p:cNvPr id="3" name="Titre 1">
            <a:extLst>
              <a:ext uri="{FF2B5EF4-FFF2-40B4-BE49-F238E27FC236}">
                <a16:creationId xmlns:a16="http://schemas.microsoft.com/office/drawing/2014/main" id="{9B3D8508-8D67-4423-A468-1515565559C7}"/>
              </a:ext>
            </a:extLst>
          </p:cNvPr>
          <p:cNvSpPr txBox="1">
            <a:spLocks/>
          </p:cNvSpPr>
          <p:nvPr/>
        </p:nvSpPr>
        <p:spPr>
          <a:xfrm>
            <a:off x="230083" y="270118"/>
            <a:ext cx="5251316" cy="180730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sz="4000" dirty="0"/>
              <a:t>Définition de la notion d’urgence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D6A38621-7E0E-4637-AD21-4EF6D77042A9}"/>
              </a:ext>
            </a:extLst>
          </p:cNvPr>
          <p:cNvSpPr txBox="1">
            <a:spLocks/>
          </p:cNvSpPr>
          <p:nvPr/>
        </p:nvSpPr>
        <p:spPr>
          <a:xfrm>
            <a:off x="230084" y="1601393"/>
            <a:ext cx="5999131" cy="93625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fr-FR" sz="1800" u="sng" dirty="0">
                <a:latin typeface="+mj-lt"/>
              </a:rPr>
              <a:t>Définition du Larousse</a:t>
            </a:r>
            <a:r>
              <a:rPr lang="fr-FR" sz="1800" dirty="0">
                <a:latin typeface="+mj-lt"/>
              </a:rPr>
              <a:t>: </a:t>
            </a:r>
          </a:p>
          <a:p>
            <a:pPr marL="0" indent="0" algn="ctr">
              <a:buNone/>
            </a:pPr>
            <a:r>
              <a:rPr lang="fr-FR" sz="1800" b="1" dirty="0">
                <a:latin typeface="+mj-lt"/>
              </a:rPr>
              <a:t>Urgence</a:t>
            </a:r>
            <a:r>
              <a:rPr lang="fr-FR" sz="1800" dirty="0">
                <a:latin typeface="+mj-lt"/>
              </a:rPr>
              <a:t>: </a:t>
            </a:r>
            <a:r>
              <a:rPr lang="fr-CH" sz="1800" dirty="0">
                <a:latin typeface="+mj-lt"/>
              </a:rPr>
              <a:t>Situation pathologique dans laquelle un diagnostic et un traitement doivent être réalisés très rapidement. </a:t>
            </a:r>
          </a:p>
          <a:p>
            <a:pPr marL="0" indent="0" algn="ctr">
              <a:buNone/>
            </a:pPr>
            <a:endParaRPr lang="fr-CH" sz="1800" dirty="0">
              <a:latin typeface="+mj-lt"/>
            </a:endParaRPr>
          </a:p>
        </p:txBody>
      </p:sp>
      <p:graphicFrame>
        <p:nvGraphicFramePr>
          <p:cNvPr id="10" name="Tableau 10">
            <a:extLst>
              <a:ext uri="{FF2B5EF4-FFF2-40B4-BE49-F238E27FC236}">
                <a16:creationId xmlns:a16="http://schemas.microsoft.com/office/drawing/2014/main" id="{CEBA652C-8623-4FF9-BBB3-53C949DCC6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852146"/>
              </p:ext>
            </p:extLst>
          </p:nvPr>
        </p:nvGraphicFramePr>
        <p:xfrm>
          <a:off x="0" y="5388014"/>
          <a:ext cx="6718852" cy="146997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718852">
                  <a:extLst>
                    <a:ext uri="{9D8B030D-6E8A-4147-A177-3AD203B41FA5}">
                      <a16:colId xmlns:a16="http://schemas.microsoft.com/office/drawing/2014/main" val="2613170797"/>
                    </a:ext>
                  </a:extLst>
                </a:gridCol>
              </a:tblGrid>
              <a:tr h="489992">
                <a:tc>
                  <a:txBody>
                    <a:bodyPr/>
                    <a:lstStyle/>
                    <a:p>
                      <a:r>
                        <a:rPr lang="fr-CH" sz="1800" b="0" dirty="0">
                          <a:solidFill>
                            <a:schemeClr val="tx1"/>
                          </a:solidFill>
                          <a:latin typeface="+mj-lt"/>
                        </a:rPr>
                        <a:t>Extrême Urgence : il s’agit du plus haut niveau de risque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034551"/>
                  </a:ext>
                </a:extLst>
              </a:tr>
              <a:tr h="489992">
                <a:tc>
                  <a:txBody>
                    <a:bodyPr/>
                    <a:lstStyle/>
                    <a:p>
                      <a:r>
                        <a:rPr lang="fr-CH" sz="1800" dirty="0">
                          <a:latin typeface="+mj-lt"/>
                        </a:rPr>
                        <a:t>Urgence absolue : le pronostic vital du blessé est engagé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1378180"/>
                  </a:ext>
                </a:extLst>
              </a:tr>
              <a:tr h="489992">
                <a:tc>
                  <a:txBody>
                    <a:bodyPr/>
                    <a:lstStyle/>
                    <a:p>
                      <a:r>
                        <a:rPr lang="fr-CH" sz="1800" dirty="0">
                          <a:latin typeface="+mj-lt"/>
                        </a:rPr>
                        <a:t>Urgence relative : la vie du blessé n’est pas en danger dans l’immédiat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8067054"/>
                  </a:ext>
                </a:extLst>
              </a:tr>
            </a:tbl>
          </a:graphicData>
        </a:graphic>
      </p:graphicFrame>
      <p:sp>
        <p:nvSpPr>
          <p:cNvPr id="11" name="Espace réservé du contenu 2">
            <a:extLst>
              <a:ext uri="{FF2B5EF4-FFF2-40B4-BE49-F238E27FC236}">
                <a16:creationId xmlns:a16="http://schemas.microsoft.com/office/drawing/2014/main" id="{435E3BA7-9F08-4F4C-A1B3-A40D687AB19A}"/>
              </a:ext>
            </a:extLst>
          </p:cNvPr>
          <p:cNvSpPr txBox="1">
            <a:spLocks/>
          </p:cNvSpPr>
          <p:nvPr/>
        </p:nvSpPr>
        <p:spPr>
          <a:xfrm>
            <a:off x="230083" y="2962356"/>
            <a:ext cx="5148775" cy="513575"/>
          </a:xfrm>
          <a:prstGeom prst="rect">
            <a:avLst/>
          </a:prstGeom>
        </p:spPr>
        <p:txBody>
          <a:bodyPr lIns="91440" tIns="45720" rIns="91440" bIns="45720" anchor="t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CH" sz="8000" u="sng" dirty="0">
                <a:latin typeface="+mj-lt"/>
              </a:rPr>
              <a:t>On peut différencier le degré d’urgence </a:t>
            </a:r>
            <a:r>
              <a:rPr lang="fr-CH" sz="8000" dirty="0">
                <a:latin typeface="+mj-lt"/>
              </a:rPr>
              <a:t>:</a:t>
            </a:r>
          </a:p>
          <a:p>
            <a:pPr marL="0" indent="0">
              <a:buNone/>
            </a:pPr>
            <a:br>
              <a:rPr lang="fr-CH" sz="8000" dirty="0">
                <a:latin typeface="+mj-lt"/>
              </a:rPr>
            </a:br>
            <a:endParaRPr lang="fr-CH" sz="8000" b="1" dirty="0">
              <a:latin typeface="+mj-lt"/>
            </a:endParaRPr>
          </a:p>
          <a:p>
            <a:endParaRPr lang="fr-FR" sz="1400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6D7BE348-1EAF-46AC-BAD2-7BCB309522B5}"/>
              </a:ext>
            </a:extLst>
          </p:cNvPr>
          <p:cNvSpPr txBox="1"/>
          <p:nvPr/>
        </p:nvSpPr>
        <p:spPr>
          <a:xfrm>
            <a:off x="887895" y="3444803"/>
            <a:ext cx="1987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>
                <a:latin typeface="+mj-lt"/>
              </a:rPr>
              <a:t>Extrême urgence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764C879-C94A-479C-A591-C24244174707}"/>
              </a:ext>
            </a:extLst>
          </p:cNvPr>
          <p:cNvSpPr txBox="1"/>
          <p:nvPr/>
        </p:nvSpPr>
        <p:spPr>
          <a:xfrm>
            <a:off x="1775791" y="3972941"/>
            <a:ext cx="2199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>
                <a:latin typeface="+mj-lt"/>
              </a:rPr>
              <a:t>Urgence Absolue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50FE789-2A0E-407E-8570-D9232060B231}"/>
              </a:ext>
            </a:extLst>
          </p:cNvPr>
          <p:cNvSpPr txBox="1"/>
          <p:nvPr/>
        </p:nvSpPr>
        <p:spPr>
          <a:xfrm>
            <a:off x="2804470" y="4558462"/>
            <a:ext cx="19878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2000" b="1" dirty="0">
                <a:latin typeface="+mj-lt"/>
              </a:rPr>
              <a:t>Urgence Relative</a:t>
            </a:r>
          </a:p>
        </p:txBody>
      </p:sp>
    </p:spTree>
    <p:extLst>
      <p:ext uri="{BB962C8B-B14F-4D97-AF65-F5344CB8AC3E}">
        <p14:creationId xmlns:p14="http://schemas.microsoft.com/office/powerpoint/2010/main" val="20667299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810270-283C-4F03-9F85-316565EF3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227" y="9379"/>
            <a:ext cx="10515600" cy="1325563"/>
          </a:xfrm>
        </p:spPr>
        <p:txBody>
          <a:bodyPr>
            <a:normAutofit/>
          </a:bodyPr>
          <a:lstStyle/>
          <a:p>
            <a:r>
              <a:rPr lang="de-CH" sz="4000" dirty="0"/>
              <a:t>Mise en </a:t>
            </a:r>
            <a:r>
              <a:rPr lang="de-CH" sz="4000" dirty="0" err="1"/>
              <a:t>pratique</a:t>
            </a:r>
            <a:endParaRPr lang="fr-CH" sz="400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B1F51BE7-52CE-4747-9793-BDFD9B36F4B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324227" y="2489258"/>
            <a:ext cx="6225209" cy="2031325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r>
              <a:rPr lang="fr-FR" dirty="0">
                <a:latin typeface="+mj-lt"/>
              </a:rPr>
              <a:t>Prenez 10 min pour choisir un accident ou une maladie à traiter et développer vos actions dans l’ordre de priorités et définir s’il s’agit d’une urgence relative, absolue ou extrême.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1C3DB273-FFED-4CAB-8C08-1910F5D5587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F3135D3-236B-4229-B0E2-0C89A99048D5}"/>
              </a:ext>
            </a:extLst>
          </p:cNvPr>
          <p:cNvSpPr/>
          <p:nvPr/>
        </p:nvSpPr>
        <p:spPr>
          <a:xfrm>
            <a:off x="-714621" y="1249318"/>
            <a:ext cx="505010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fr-CH" sz="72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+mj-lt"/>
              </a:rPr>
              <a:t>Exercice</a:t>
            </a:r>
            <a:endParaRPr lang="fr-CH" sz="72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B79D587-F716-4DD3-B65D-CCC6156DE2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5400000">
            <a:off x="8410952" y="3193833"/>
            <a:ext cx="4161395" cy="2752246"/>
          </a:xfrm>
          <a:prstGeom prst="rect">
            <a:avLst/>
          </a:prstGeom>
        </p:spPr>
      </p:pic>
      <p:pic>
        <p:nvPicPr>
          <p:cNvPr id="8" name="Espace réservé du contenu 4" descr="Une image contenant intérieur, blanc, sous-vêtement&#10;&#10;Description générée automatiquement">
            <a:extLst>
              <a:ext uri="{FF2B5EF4-FFF2-40B4-BE49-F238E27FC236}">
                <a16:creationId xmlns:a16="http://schemas.microsoft.com/office/drawing/2014/main" id="{ADD861D2-F185-4B74-ABA3-FCC05DEA8BC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 rot="16200000">
            <a:off x="1404174" y="3545249"/>
            <a:ext cx="2284936" cy="4259300"/>
          </a:xfrm>
          <a:prstGeom prst="rect">
            <a:avLst/>
          </a:prstGeom>
        </p:spPr>
      </p:pic>
      <p:pic>
        <p:nvPicPr>
          <p:cNvPr id="9" name="Picture 4" descr="featured image">
            <a:extLst>
              <a:ext uri="{FF2B5EF4-FFF2-40B4-BE49-F238E27FC236}">
                <a16:creationId xmlns:a16="http://schemas.microsoft.com/office/drawing/2014/main" id="{A436C770-E311-4AD3-9515-2990492AAB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7244" y="243650"/>
            <a:ext cx="2972326" cy="3011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9371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38E7494-384D-411F-90F2-FF75AD2E1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7326" y="97465"/>
            <a:ext cx="7836187" cy="926124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 dirty="0"/>
              <a:t>Position </a:t>
            </a:r>
            <a:r>
              <a:rPr lang="en-US" sz="4000" b="1" dirty="0" err="1"/>
              <a:t>Latérale</a:t>
            </a:r>
            <a:r>
              <a:rPr lang="en-US" sz="4000" b="1" dirty="0"/>
              <a:t> de </a:t>
            </a:r>
            <a:r>
              <a:rPr lang="en-US" sz="4000" b="1" dirty="0" err="1"/>
              <a:t>Sécurité</a:t>
            </a:r>
            <a:r>
              <a:rPr lang="en-US" sz="4000" b="1" dirty="0"/>
              <a:t> </a:t>
            </a:r>
            <a:endParaRPr lang="en-US" sz="40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B48D2646-FB73-40A6-923A-F925592B0D9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0B4E7A2-E843-4419-8D90-45FF0061970B}"/>
              </a:ext>
            </a:extLst>
          </p:cNvPr>
          <p:cNvSpPr txBox="1"/>
          <p:nvPr/>
        </p:nvSpPr>
        <p:spPr>
          <a:xfrm>
            <a:off x="8323513" y="4050561"/>
            <a:ext cx="42068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 err="1">
                <a:latin typeface="+mj-lt"/>
              </a:rPr>
              <a:t>Assurer</a:t>
            </a:r>
            <a:r>
              <a:rPr lang="de-CH" sz="3200" b="1" dirty="0">
                <a:latin typeface="+mj-lt"/>
              </a:rPr>
              <a:t> la </a:t>
            </a:r>
            <a:r>
              <a:rPr lang="de-CH" sz="3200" b="1" dirty="0" err="1">
                <a:latin typeface="+mj-lt"/>
              </a:rPr>
              <a:t>surveillance</a:t>
            </a:r>
            <a:endParaRPr lang="fr-CH" sz="3200" b="1" dirty="0">
              <a:latin typeface="+mj-lt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CCF91F2C-3BBB-473F-B13A-772A0234B98B}"/>
              </a:ext>
            </a:extLst>
          </p:cNvPr>
          <p:cNvSpPr txBox="1"/>
          <p:nvPr/>
        </p:nvSpPr>
        <p:spPr>
          <a:xfrm>
            <a:off x="8323513" y="4832826"/>
            <a:ext cx="40806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3200" b="1" dirty="0" err="1">
                <a:latin typeface="+mj-lt"/>
              </a:rPr>
              <a:t>Veiller</a:t>
            </a:r>
            <a:r>
              <a:rPr lang="de-CH" sz="3200" b="1" dirty="0">
                <a:latin typeface="+mj-lt"/>
              </a:rPr>
              <a:t> à le </a:t>
            </a:r>
            <a:r>
              <a:rPr lang="de-CH" sz="3200" b="1" dirty="0" err="1">
                <a:latin typeface="+mj-lt"/>
              </a:rPr>
              <a:t>couvrir</a:t>
            </a:r>
            <a:endParaRPr lang="fr-CH" sz="3200" b="1" dirty="0">
              <a:latin typeface="+mj-lt"/>
            </a:endParaRPr>
          </a:p>
        </p:txBody>
      </p:sp>
      <p:pic>
        <p:nvPicPr>
          <p:cNvPr id="6146" name="Picture 2" descr="Position latérale de sécurité (PLS): premiers soins à la maison">
            <a:extLst>
              <a:ext uri="{FF2B5EF4-FFF2-40B4-BE49-F238E27FC236}">
                <a16:creationId xmlns:a16="http://schemas.microsoft.com/office/drawing/2014/main" id="{7170EF4C-5C90-419C-A08A-E1E3522539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901" y="1421131"/>
            <a:ext cx="7513154" cy="5339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B42B1B1E-AC99-4003-B2B1-A9083596B59E}"/>
              </a:ext>
            </a:extLst>
          </p:cNvPr>
          <p:cNvSpPr txBox="1"/>
          <p:nvPr/>
        </p:nvSpPr>
        <p:spPr>
          <a:xfrm>
            <a:off x="1157617" y="1842927"/>
            <a:ext cx="26060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3600" b="1" dirty="0">
                <a:solidFill>
                  <a:srgbClr val="C00000"/>
                </a:solidFill>
                <a:latin typeface="+mj-lt"/>
              </a:rPr>
              <a:t>Inconscient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92FEFA7-8486-4BC2-B85A-8D9417FE172C}"/>
              </a:ext>
            </a:extLst>
          </p:cNvPr>
          <p:cNvSpPr txBox="1"/>
          <p:nvPr/>
        </p:nvSpPr>
        <p:spPr>
          <a:xfrm>
            <a:off x="6711384" y="1578757"/>
            <a:ext cx="19413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3600" b="1" dirty="0">
                <a:solidFill>
                  <a:srgbClr val="C00000"/>
                </a:solidFill>
                <a:latin typeface="+mj-lt"/>
              </a:rPr>
              <a:t>Respire</a:t>
            </a:r>
          </a:p>
        </p:txBody>
      </p:sp>
    </p:spTree>
    <p:extLst>
      <p:ext uri="{BB962C8B-B14F-4D97-AF65-F5344CB8AC3E}">
        <p14:creationId xmlns:p14="http://schemas.microsoft.com/office/powerpoint/2010/main" val="2681072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1B54AD1-4B55-43B5-B0A0-B9837FA833EC}"/>
              </a:ext>
            </a:extLst>
          </p:cNvPr>
          <p:cNvSpPr txBox="1">
            <a:spLocks/>
          </p:cNvSpPr>
          <p:nvPr/>
        </p:nvSpPr>
        <p:spPr>
          <a:xfrm>
            <a:off x="242595" y="109453"/>
            <a:ext cx="10028853" cy="82919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CH" sz="4000" b="1" dirty="0"/>
              <a:t>Obstruction des voies respiratoires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4B37865-1497-4C0E-BB90-2D03F52D2604}"/>
              </a:ext>
            </a:extLst>
          </p:cNvPr>
          <p:cNvSpPr txBox="1">
            <a:spLocks/>
          </p:cNvSpPr>
          <p:nvPr/>
        </p:nvSpPr>
        <p:spPr>
          <a:xfrm>
            <a:off x="198314" y="750857"/>
            <a:ext cx="10515600" cy="435133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CH" dirty="0"/>
              <a:t> </a:t>
            </a:r>
            <a:r>
              <a:rPr lang="fr-CH" dirty="0">
                <a:latin typeface="+mj-lt"/>
              </a:rPr>
              <a:t>Manœuvre de Heimlich</a:t>
            </a:r>
          </a:p>
        </p:txBody>
      </p:sp>
      <p:pic>
        <p:nvPicPr>
          <p:cNvPr id="4" name="BLS_AHA_Pro_Haemlich.avi">
            <a:hlinkClick r:id="" action="ppaction://media"/>
            <a:extLst>
              <a:ext uri="{FF2B5EF4-FFF2-40B4-BE49-F238E27FC236}">
                <a16:creationId xmlns:a16="http://schemas.microsoft.com/office/drawing/2014/main" id="{8AF5A803-8D9C-4D91-A8C8-3A8D23C9350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27685" y="1308229"/>
            <a:ext cx="2815381" cy="21115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1CE34CE-D769-4CE2-97D0-0A8E2FA16C35}"/>
              </a:ext>
            </a:extLst>
          </p:cNvPr>
          <p:cNvSpPr txBox="1"/>
          <p:nvPr/>
        </p:nvSpPr>
        <p:spPr>
          <a:xfrm>
            <a:off x="7243934" y="1117136"/>
            <a:ext cx="4231163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dirty="0">
                <a:latin typeface="+mj-lt"/>
              </a:rPr>
              <a:t>Manœuvre de </a:t>
            </a:r>
            <a:r>
              <a:rPr lang="fr-FR" sz="2800" dirty="0" err="1">
                <a:latin typeface="+mj-lt"/>
              </a:rPr>
              <a:t>Mofenson</a:t>
            </a:r>
            <a:endParaRPr lang="fr-FR" sz="2800" dirty="0">
              <a:latin typeface="+mj-lt"/>
            </a:endParaRPr>
          </a:p>
          <a:p>
            <a:endParaRPr lang="fr-FR" sz="2400" dirty="0"/>
          </a:p>
          <a:p>
            <a:endParaRPr lang="fr-FR" sz="2400" dirty="0"/>
          </a:p>
          <a:p>
            <a:endParaRPr lang="fr-FR" sz="2400" dirty="0"/>
          </a:p>
        </p:txBody>
      </p:sp>
      <p:pic>
        <p:nvPicPr>
          <p:cNvPr id="6" name="Image 5" descr="Capture d’écran 2017-01-30 à 20.33.27.png">
            <a:extLst>
              <a:ext uri="{FF2B5EF4-FFF2-40B4-BE49-F238E27FC236}">
                <a16:creationId xmlns:a16="http://schemas.microsoft.com/office/drawing/2014/main" id="{30AACF63-D64C-4E53-9A68-67504083FC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13" y="1456446"/>
            <a:ext cx="2583031" cy="4911671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3893E4BD-DA77-4B94-A482-083EF158B7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071CA254-0CC1-4CDC-A67A-010344BD35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98570040"/>
              </p:ext>
            </p:extLst>
          </p:nvPr>
        </p:nvGraphicFramePr>
        <p:xfrm>
          <a:off x="315819" y="3551583"/>
          <a:ext cx="3039114" cy="32284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me 7">
            <a:extLst>
              <a:ext uri="{FF2B5EF4-FFF2-40B4-BE49-F238E27FC236}">
                <a16:creationId xmlns:a16="http://schemas.microsoft.com/office/drawing/2014/main" id="{8E9D63E0-DBA7-41DB-8051-08D2C78F975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3425391"/>
              </p:ext>
            </p:extLst>
          </p:nvPr>
        </p:nvGraphicFramePr>
        <p:xfrm>
          <a:off x="7467667" y="1851181"/>
          <a:ext cx="3973775" cy="45169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1591271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54B55F1-B7BA-4E81-819F-3E011C2DD4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85" y="9379"/>
            <a:ext cx="10515600" cy="1325563"/>
          </a:xfrm>
        </p:spPr>
        <p:txBody>
          <a:bodyPr/>
          <a:lstStyle/>
          <a:p>
            <a:r>
              <a:rPr lang="de-CH" b="1" dirty="0"/>
              <a:t>La </a:t>
            </a:r>
            <a:r>
              <a:rPr lang="de-CH" sz="4000" b="1" dirty="0" err="1"/>
              <a:t>réanimation</a:t>
            </a:r>
            <a:r>
              <a:rPr lang="de-CH" b="1" dirty="0"/>
              <a:t> </a:t>
            </a:r>
            <a:r>
              <a:rPr lang="de-CH" b="1" dirty="0" err="1"/>
              <a:t>pédiatrique</a:t>
            </a:r>
            <a:endParaRPr lang="fr-CH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A7EE488-986D-436C-A7FA-81804D0A3F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pic>
        <p:nvPicPr>
          <p:cNvPr id="7" name="BLS_AHA_B_Intro.avi">
            <a:hlinkClick r:id="" action="ppaction://media"/>
            <a:extLst>
              <a:ext uri="{FF2B5EF4-FFF2-40B4-BE49-F238E27FC236}">
                <a16:creationId xmlns:a16="http://schemas.microsoft.com/office/drawing/2014/main" id="{46CD9133-6DC0-4DAC-8B13-7205811C3DE6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25943" y="1440797"/>
            <a:ext cx="7233627" cy="45703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62237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Capture d’écran 2017-01-31 à 14.36.30.png">
            <a:extLst>
              <a:ext uri="{FF2B5EF4-FFF2-40B4-BE49-F238E27FC236}">
                <a16:creationId xmlns:a16="http://schemas.microsoft.com/office/drawing/2014/main" id="{3A19FDB6-98CD-4A7F-A5C3-D8ECD9A0420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793" l="19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4256"/>
            <a:ext cx="5740263" cy="5415131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85C0F23-48F3-4E7B-A271-4FA0719718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969AEDAC-549A-45A3-BE4B-6B3EA0AF34CD}"/>
              </a:ext>
            </a:extLst>
          </p:cNvPr>
          <p:cNvSpPr txBox="1"/>
          <p:nvPr/>
        </p:nvSpPr>
        <p:spPr>
          <a:xfrm>
            <a:off x="422031" y="239150"/>
            <a:ext cx="7498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000" b="1" dirty="0">
                <a:latin typeface="+mj-lt"/>
              </a:rPr>
              <a:t>Evaluation de </a:t>
            </a:r>
            <a:r>
              <a:rPr lang="de-CH" sz="4000" b="1" dirty="0" err="1">
                <a:latin typeface="+mj-lt"/>
              </a:rPr>
              <a:t>l’état</a:t>
            </a:r>
            <a:r>
              <a:rPr lang="de-CH" sz="4000" b="1" dirty="0">
                <a:latin typeface="+mj-lt"/>
              </a:rPr>
              <a:t> de </a:t>
            </a:r>
            <a:r>
              <a:rPr lang="de-CH" sz="4000" b="1" dirty="0" err="1">
                <a:latin typeface="+mj-lt"/>
              </a:rPr>
              <a:t>conscience</a:t>
            </a:r>
            <a:r>
              <a:rPr lang="de-CH" sz="4000" b="1" dirty="0">
                <a:latin typeface="+mj-lt"/>
              </a:rPr>
              <a:t> </a:t>
            </a:r>
            <a:endParaRPr lang="fr-CH" sz="4000" b="1" dirty="0">
              <a:latin typeface="+mj-lt"/>
            </a:endParaRPr>
          </a:p>
        </p:txBody>
      </p:sp>
      <p:graphicFrame>
        <p:nvGraphicFramePr>
          <p:cNvPr id="7" name="Diagramme 6">
            <a:extLst>
              <a:ext uri="{FF2B5EF4-FFF2-40B4-BE49-F238E27FC236}">
                <a16:creationId xmlns:a16="http://schemas.microsoft.com/office/drawing/2014/main" id="{6FFA43D5-728B-4D79-8FDE-BBB1800383D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0612176"/>
              </p:ext>
            </p:extLst>
          </p:nvPr>
        </p:nvGraphicFramePr>
        <p:xfrm>
          <a:off x="6451739" y="2296098"/>
          <a:ext cx="4312951" cy="24798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9" name="Image 8" descr="144.jpg">
            <a:extLst>
              <a:ext uri="{FF2B5EF4-FFF2-40B4-BE49-F238E27FC236}">
                <a16:creationId xmlns:a16="http://schemas.microsoft.com/office/drawing/2014/main" id="{A7979686-49A2-4539-8ACD-B3C283623F1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7703" y="4906918"/>
            <a:ext cx="1958463" cy="1142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302051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3744A79A-4EC6-43F1-90D9-C235D2A174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4759" y1="26748" x2="24759" y2="26748"/>
                        <a14:foregroundMark x1="18473" y1="30917" x2="18473" y2="30917"/>
                        <a14:backgroundMark x1="48300" y1="49262" x2="48300" y2="4926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6096" y="0"/>
            <a:ext cx="4639904" cy="6707833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F420DED-716A-4A1A-A394-55F6F3448A2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8974D9A5-266C-401C-93A7-4CFBFC1F7EFF}"/>
              </a:ext>
            </a:extLst>
          </p:cNvPr>
          <p:cNvSpPr txBox="1"/>
          <p:nvPr/>
        </p:nvSpPr>
        <p:spPr>
          <a:xfrm>
            <a:off x="203160" y="134481"/>
            <a:ext cx="61209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000" b="1" dirty="0">
                <a:latin typeface="+mj-lt"/>
              </a:rPr>
              <a:t>Evaluation de la Respiration</a:t>
            </a:r>
            <a:endParaRPr lang="fr-CH" sz="4000" b="1" dirty="0">
              <a:latin typeface="+mj-lt"/>
            </a:endParaRP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84877808-A873-46C3-BD23-F63D3172087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77841861"/>
              </p:ext>
            </p:extLst>
          </p:nvPr>
        </p:nvGraphicFramePr>
        <p:xfrm>
          <a:off x="6467061" y="2489258"/>
          <a:ext cx="4312951" cy="26008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8" name="Image 7" descr="144.jpg">
            <a:extLst>
              <a:ext uri="{FF2B5EF4-FFF2-40B4-BE49-F238E27FC236}">
                <a16:creationId xmlns:a16="http://schemas.microsoft.com/office/drawing/2014/main" id="{F680EE60-17B0-4C1B-AC51-3FC7B7C4BD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626" y="5090124"/>
            <a:ext cx="1874447" cy="1093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3229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A03AF3A-4017-45AA-B0A5-1EBE991CA0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581" y="112453"/>
            <a:ext cx="5279136" cy="856174"/>
          </a:xfrm>
        </p:spPr>
        <p:txBody>
          <a:bodyPr>
            <a:normAutofit/>
          </a:bodyPr>
          <a:lstStyle/>
          <a:p>
            <a:r>
              <a:rPr lang="fr-CH" sz="4000" b="1" dirty="0"/>
              <a:t>RCP pédiatrique </a:t>
            </a:r>
            <a:endParaRPr lang="fr-CH" sz="5400" b="1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6DE41D5D-A6CE-4F1F-ABD0-1565D2E1A8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7047881"/>
              </p:ext>
            </p:extLst>
          </p:nvPr>
        </p:nvGraphicFramePr>
        <p:xfrm>
          <a:off x="3818364" y="405003"/>
          <a:ext cx="7877555" cy="52538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 5" descr="Une image contenant personne&#10;&#10;Description générée automatiquement">
            <a:extLst>
              <a:ext uri="{FF2B5EF4-FFF2-40B4-BE49-F238E27FC236}">
                <a16:creationId xmlns:a16="http://schemas.microsoft.com/office/drawing/2014/main" id="{CC5DB1E0-AB08-4866-B9E9-5643233CFD3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r="1" b="11235"/>
          <a:stretch/>
        </p:blipFill>
        <p:spPr>
          <a:xfrm>
            <a:off x="10976" y="999085"/>
            <a:ext cx="3693917" cy="5464882"/>
          </a:xfrm>
          <a:prstGeom prst="rect">
            <a:avLst/>
          </a:prstGeom>
          <a:effectLst/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3330F4F8-A8C3-924F-A26B-94F05D9715F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71180" y="1878654"/>
            <a:ext cx="1501486" cy="10287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C7357042-013A-5946-8C21-A3707B3001EF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r="9317"/>
          <a:stretch/>
        </p:blipFill>
        <p:spPr>
          <a:xfrm>
            <a:off x="9945617" y="4510633"/>
            <a:ext cx="1657401" cy="82321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55C75600-E0BC-534F-9B96-6541A7D2738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070580" y="1926757"/>
            <a:ext cx="1010620" cy="947892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6C050D53-8771-154C-BD21-8FB47C9D90AA}"/>
              </a:ext>
            </a:extLst>
          </p:cNvPr>
          <p:cNvSpPr txBox="1"/>
          <p:nvPr/>
        </p:nvSpPr>
        <p:spPr>
          <a:xfrm>
            <a:off x="11291679" y="2066445"/>
            <a:ext cx="77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15/2</a:t>
            </a:r>
          </a:p>
        </p:txBody>
      </p:sp>
      <p:pic>
        <p:nvPicPr>
          <p:cNvPr id="12" name="Image 11">
            <a:extLst>
              <a:ext uri="{FF2B5EF4-FFF2-40B4-BE49-F238E27FC236}">
                <a16:creationId xmlns:a16="http://schemas.microsoft.com/office/drawing/2014/main" id="{627FC5F0-3F89-DD45-843E-F5AC1AC987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643872" y="5380135"/>
            <a:ext cx="1159999" cy="1043444"/>
          </a:xfrm>
          <a:prstGeom prst="rect">
            <a:avLst/>
          </a:prstGeom>
        </p:spPr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1995645B-E4C1-CA4A-9219-E495088C172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768041" y="2846119"/>
            <a:ext cx="1006277" cy="947892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A05D8883-C92C-E842-A575-A0621A5FB86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16241" y="4654550"/>
            <a:ext cx="819249" cy="768399"/>
          </a:xfrm>
          <a:prstGeom prst="rect">
            <a:avLst/>
          </a:prstGeom>
        </p:spPr>
      </p:pic>
      <p:sp>
        <p:nvSpPr>
          <p:cNvPr id="15" name="ZoneTexte 14">
            <a:extLst>
              <a:ext uri="{FF2B5EF4-FFF2-40B4-BE49-F238E27FC236}">
                <a16:creationId xmlns:a16="http://schemas.microsoft.com/office/drawing/2014/main" id="{ACCD9D6D-EECA-DC41-BB2D-5FFD93F706B6}"/>
              </a:ext>
            </a:extLst>
          </p:cNvPr>
          <p:cNvSpPr txBox="1"/>
          <p:nvPr/>
        </p:nvSpPr>
        <p:spPr>
          <a:xfrm>
            <a:off x="11527513" y="4918509"/>
            <a:ext cx="7758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FF0000"/>
                </a:solidFill>
              </a:rPr>
              <a:t>15/2</a:t>
            </a:r>
          </a:p>
        </p:txBody>
      </p:sp>
      <p:pic>
        <p:nvPicPr>
          <p:cNvPr id="16" name="Image 15">
            <a:extLst>
              <a:ext uri="{FF2B5EF4-FFF2-40B4-BE49-F238E27FC236}">
                <a16:creationId xmlns:a16="http://schemas.microsoft.com/office/drawing/2014/main" id="{101917AF-2697-4584-8958-2B03D83F0A6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15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__00005_x2-grands-PANSEMENTS-ISRAELIEN-COMPRESSIF-6-HEMOSTATIQUE-ISRAELIEN.jpg">
            <a:extLst>
              <a:ext uri="{FF2B5EF4-FFF2-40B4-BE49-F238E27FC236}">
                <a16:creationId xmlns:a16="http://schemas.microsoft.com/office/drawing/2014/main" id="{E118389A-8EAA-495A-B04F-4EC9B0D47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965" y="519753"/>
            <a:ext cx="2253209" cy="2253209"/>
          </a:xfrm>
          <a:prstGeom prst="rect">
            <a:avLst/>
          </a:prstGeom>
        </p:spPr>
      </p:pic>
      <p:pic>
        <p:nvPicPr>
          <p:cNvPr id="4" name="Image 3" descr="bandage-israelien-deplie.jpg">
            <a:extLst>
              <a:ext uri="{FF2B5EF4-FFF2-40B4-BE49-F238E27FC236}">
                <a16:creationId xmlns:a16="http://schemas.microsoft.com/office/drawing/2014/main" id="{98F3A8F3-2865-4A2D-B102-2B1216EE32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0757" y="618116"/>
            <a:ext cx="2102842" cy="1401895"/>
          </a:xfrm>
          <a:prstGeom prst="rect">
            <a:avLst/>
          </a:prstGeom>
        </p:spPr>
      </p:pic>
      <p:sp>
        <p:nvSpPr>
          <p:cNvPr id="3" name="Espace réservé du contenu 9">
            <a:extLst>
              <a:ext uri="{FF2B5EF4-FFF2-40B4-BE49-F238E27FC236}">
                <a16:creationId xmlns:a16="http://schemas.microsoft.com/office/drawing/2014/main" id="{0D5E1563-C870-448C-B112-A7D8B124BC67}"/>
              </a:ext>
            </a:extLst>
          </p:cNvPr>
          <p:cNvSpPr txBox="1">
            <a:spLocks/>
          </p:cNvSpPr>
          <p:nvPr/>
        </p:nvSpPr>
        <p:spPr>
          <a:xfrm>
            <a:off x="238847" y="842302"/>
            <a:ext cx="8042276" cy="53209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fr-FR" u="sng" dirty="0">
                <a:latin typeface="+mj-lt"/>
              </a:rPr>
              <a:t>Hémostase en 3 phases</a:t>
            </a:r>
            <a:r>
              <a:rPr lang="fr-FR" dirty="0">
                <a:latin typeface="+mj-lt"/>
              </a:rPr>
              <a:t>: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latin typeface="+mj-lt"/>
            </a:endParaRPr>
          </a:p>
          <a:p>
            <a:pPr>
              <a:buFontTx/>
              <a:buChar char="-"/>
            </a:pPr>
            <a:endParaRPr lang="fr-FR" dirty="0">
              <a:latin typeface="+mj-lt"/>
            </a:endParaRPr>
          </a:p>
          <a:p>
            <a:pPr marL="0" indent="0">
              <a:buFont typeface="Arial" panose="020B0604020202020204" pitchFamily="34" charset="0"/>
              <a:buNone/>
            </a:pPr>
            <a:endParaRPr lang="fr-FR" dirty="0">
              <a:latin typeface="+mj-lt"/>
            </a:endParaRPr>
          </a:p>
          <a:p>
            <a:pPr>
              <a:buFontTx/>
              <a:buChar char="-"/>
            </a:pPr>
            <a:endParaRPr lang="fr-FR" dirty="0">
              <a:latin typeface="+mj-l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7280F3D9-DE95-4B8A-9AF1-3F2FC14244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20350"/>
            <a:ext cx="2532430" cy="247987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DB315A6F-321A-43E8-82A6-0C9270DB7626}"/>
              </a:ext>
            </a:extLst>
          </p:cNvPr>
          <p:cNvSpPr txBox="1"/>
          <p:nvPr/>
        </p:nvSpPr>
        <p:spPr>
          <a:xfrm>
            <a:off x="188194" y="38092"/>
            <a:ext cx="5412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CH" sz="4000" b="1" dirty="0" err="1">
                <a:latin typeface="+mj-lt"/>
              </a:rPr>
              <a:t>Hémorragies</a:t>
            </a:r>
            <a:r>
              <a:rPr lang="de-CH" sz="2800" b="1" dirty="0">
                <a:latin typeface="+mj-lt"/>
              </a:rPr>
              <a:t> </a:t>
            </a:r>
            <a:r>
              <a:rPr lang="de-CH" sz="4000" b="1" dirty="0">
                <a:latin typeface="+mj-lt"/>
              </a:rPr>
              <a:t>externes</a:t>
            </a:r>
            <a:endParaRPr lang="fr-CH" sz="4000" b="1" dirty="0">
              <a:latin typeface="+mj-lt"/>
            </a:endParaRPr>
          </a:p>
        </p:txBody>
      </p:sp>
      <p:graphicFrame>
        <p:nvGraphicFramePr>
          <p:cNvPr id="2" name="Diagramme 1">
            <a:extLst>
              <a:ext uri="{FF2B5EF4-FFF2-40B4-BE49-F238E27FC236}">
                <a16:creationId xmlns:a16="http://schemas.microsoft.com/office/drawing/2014/main" id="{DF275184-8F12-4A6A-8D21-4732F4D20A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1285323"/>
              </p:ext>
            </p:extLst>
          </p:nvPr>
        </p:nvGraphicFramePr>
        <p:xfrm>
          <a:off x="133596" y="1585761"/>
          <a:ext cx="8957205" cy="47524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7" name="Image 6" descr="hicollie-r-tourniquet-tactical-militaire-medicale.jpg">
            <a:extLst>
              <a:ext uri="{FF2B5EF4-FFF2-40B4-BE49-F238E27FC236}">
                <a16:creationId xmlns:a16="http://schemas.microsoft.com/office/drawing/2014/main" id="{836F0819-B526-433F-89A1-0798827C19E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6832" y="3612745"/>
            <a:ext cx="3165458" cy="3165458"/>
          </a:xfrm>
          <a:prstGeom prst="rect">
            <a:avLst/>
          </a:prstGeom>
        </p:spPr>
      </p:pic>
      <p:pic>
        <p:nvPicPr>
          <p:cNvPr id="6" name="Image 5" descr="femoral.jpg">
            <a:extLst>
              <a:ext uri="{FF2B5EF4-FFF2-40B4-BE49-F238E27FC236}">
                <a16:creationId xmlns:a16="http://schemas.microsoft.com/office/drawing/2014/main" id="{9838B646-78D4-4920-ADCC-25EC4D967DD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7996" y="2737175"/>
            <a:ext cx="2627604" cy="200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959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6" name="Picture 18" descr="Quatre questions à se poser pour bien gérer sa croissance">
            <a:extLst>
              <a:ext uri="{FF2B5EF4-FFF2-40B4-BE49-F238E27FC236}">
                <a16:creationId xmlns:a16="http://schemas.microsoft.com/office/drawing/2014/main" id="{73599F3D-AF0B-491A-9943-E1E1364C59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009" y="0"/>
            <a:ext cx="12298017" cy="7417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2A656783-715F-480A-B3AE-E8BD0A4C28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0"/>
            <a:ext cx="2532430" cy="2479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876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Quatre questions à se poser pour bien gérer sa croissance">
            <a:extLst>
              <a:ext uri="{FF2B5EF4-FFF2-40B4-BE49-F238E27FC236}">
                <a16:creationId xmlns:a16="http://schemas.microsoft.com/office/drawing/2014/main" id="{A19D3FD7-528C-494A-B543-C579D63E78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962" y="3080193"/>
            <a:ext cx="918079" cy="553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508" name="Picture 4" descr="enfant qui dort avec son ours en peluche">
            <a:extLst>
              <a:ext uri="{FF2B5EF4-FFF2-40B4-BE49-F238E27FC236}">
                <a16:creationId xmlns:a16="http://schemas.microsoft.com/office/drawing/2014/main" id="{0340AB70-50E3-48AD-BAEC-897DBCE0D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960" y="852526"/>
            <a:ext cx="931986" cy="52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8" descr="Gyrophare bleu affiches murales • posters brigade, arrêter, ambulance |  myloview.fr">
            <a:extLst>
              <a:ext uri="{FF2B5EF4-FFF2-40B4-BE49-F238E27FC236}">
                <a16:creationId xmlns:a16="http://schemas.microsoft.com/office/drawing/2014/main" id="{6A9B2B13-C977-4C4F-8DEC-03B051E2B8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11" y="1400362"/>
            <a:ext cx="779584" cy="6053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B339B21-DC27-4A47-885A-FA89C0871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5689"/>
            <a:ext cx="8531087" cy="673157"/>
          </a:xfrm>
        </p:spPr>
        <p:txBody>
          <a:bodyPr>
            <a:normAutofit fontScale="90000"/>
          </a:bodyPr>
          <a:lstStyle/>
          <a:p>
            <a:r>
              <a:rPr lang="de-CH" dirty="0"/>
              <a:t>Sources </a:t>
            </a:r>
            <a:r>
              <a:rPr lang="de-CH" dirty="0" err="1"/>
              <a:t>images</a:t>
            </a:r>
            <a:endParaRPr lang="fr-CH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127DDE6-B279-484C-AE01-9A157A222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399" y="557046"/>
            <a:ext cx="10515600" cy="1603375"/>
          </a:xfrm>
        </p:spPr>
        <p:txBody>
          <a:bodyPr/>
          <a:lstStyle/>
          <a:p>
            <a:endParaRPr lang="fr-CH" dirty="0"/>
          </a:p>
          <a:p>
            <a:pPr marL="0" indent="0">
              <a:buNone/>
            </a:pPr>
            <a:r>
              <a:rPr lang="fr-CH" sz="1200" dirty="0"/>
              <a:t>                                 https://i.unimedias.fr/2017/08/23/istock-103953169.jpg?auto=format%2Ccompress&amp;crop=faces&amp;cs=tinysrgb&amp;fit=crop&amp;h=453&amp;w=806</a:t>
            </a:r>
          </a:p>
          <a:p>
            <a:endParaRPr lang="fr-CH" sz="1200" dirty="0"/>
          </a:p>
          <a:p>
            <a:pPr marL="0" indent="0">
              <a:buNone/>
            </a:pPr>
            <a:r>
              <a:rPr lang="fr-CH" sz="1200" dirty="0"/>
              <a:t>                                  </a:t>
            </a:r>
            <a:r>
              <a:rPr lang="fr-CH" sz="1200" dirty="0">
                <a:hlinkClick r:id="rId5"/>
              </a:rPr>
              <a:t>https://img.myloview.fr/posters/gyrophare-bleu-400-233055.jpg</a:t>
            </a:r>
            <a:endParaRPr lang="fr-CH" sz="1200" dirty="0"/>
          </a:p>
          <a:p>
            <a:endParaRPr lang="fr-CH" sz="1200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A440D53-D2B7-4681-88E2-7A651EBA0C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570" y="9379"/>
            <a:ext cx="2532430" cy="2479879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35C04D12-B255-4EAE-9188-1381AC2D9036}"/>
              </a:ext>
            </a:extLst>
          </p:cNvPr>
          <p:cNvSpPr txBox="1"/>
          <p:nvPr/>
        </p:nvSpPr>
        <p:spPr>
          <a:xfrm>
            <a:off x="1378946" y="2209678"/>
            <a:ext cx="960823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1200" dirty="0"/>
              <a:t>https://cdn.pixabay.com/photo/2017/05/15/08/53/question-mark-2314111_960_720.jpg</a:t>
            </a:r>
          </a:p>
        </p:txBody>
      </p:sp>
      <p:pic>
        <p:nvPicPr>
          <p:cNvPr id="21510" name="Picture 6" descr="Point D'Interrogation, Question, Aider, Réponse">
            <a:extLst>
              <a:ext uri="{FF2B5EF4-FFF2-40B4-BE49-F238E27FC236}">
                <a16:creationId xmlns:a16="http://schemas.microsoft.com/office/drawing/2014/main" id="{3ACAFE40-E390-4AFB-A49D-8FFB4477E0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383" y="2005686"/>
            <a:ext cx="853239" cy="853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Espace réservé du contenu 4" descr="Une image contenant intérieur, blanc, sous-vêtement&#10;&#10;Description générée automatiquement">
            <a:extLst>
              <a:ext uri="{FF2B5EF4-FFF2-40B4-BE49-F238E27FC236}">
                <a16:creationId xmlns:a16="http://schemas.microsoft.com/office/drawing/2014/main" id="{6A96374A-7618-410A-873D-475B317178A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 rot="16200000">
            <a:off x="581533" y="3931014"/>
            <a:ext cx="388188" cy="723613"/>
          </a:xfrm>
          <a:prstGeom prst="rect">
            <a:avLst/>
          </a:prstGeom>
        </p:spPr>
      </p:pic>
      <p:sp>
        <p:nvSpPr>
          <p:cNvPr id="17" name="ZoneTexte 16">
            <a:extLst>
              <a:ext uri="{FF2B5EF4-FFF2-40B4-BE49-F238E27FC236}">
                <a16:creationId xmlns:a16="http://schemas.microsoft.com/office/drawing/2014/main" id="{52FECE01-9CFF-4D0B-AE61-879B8747F24A}"/>
              </a:ext>
            </a:extLst>
          </p:cNvPr>
          <p:cNvSpPr txBox="1"/>
          <p:nvPr/>
        </p:nvSpPr>
        <p:spPr>
          <a:xfrm>
            <a:off x="1375888" y="4169761"/>
            <a:ext cx="331523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hlinkClick r:id="rId9" tooltip="https://www.wikidoc.org/index.php/Monteggia_fracture"/>
              </a:rPr>
              <a:t>Cette photo</a:t>
            </a:r>
            <a:r>
              <a:rPr lang="fr-FR" sz="900" dirty="0"/>
              <a:t> par Auteur inconnu est soumise à la licence </a:t>
            </a:r>
            <a:r>
              <a:rPr lang="fr-FR" sz="900" dirty="0">
                <a:hlinkClick r:id="rId10" tooltip="https://creativecommons.org/licenses/by-sa/3.0/"/>
              </a:rPr>
              <a:t>CC BY-SA</a:t>
            </a:r>
            <a:endParaRPr lang="fr-FR" sz="900" dirty="0"/>
          </a:p>
        </p:txBody>
      </p:sp>
      <p:pic>
        <p:nvPicPr>
          <p:cNvPr id="18" name="Image 17">
            <a:extLst>
              <a:ext uri="{FF2B5EF4-FFF2-40B4-BE49-F238E27FC236}">
                <a16:creationId xmlns:a16="http://schemas.microsoft.com/office/drawing/2014/main" id="{ADD9CD84-8A61-4E94-B20A-1F0D93C2E44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413820" y="4574850"/>
            <a:ext cx="764157" cy="505395"/>
          </a:xfrm>
          <a:prstGeom prst="rect">
            <a:avLst/>
          </a:prstGeom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B5CFD5BD-BA8C-42C1-9DF7-0D1F56914968}"/>
              </a:ext>
            </a:extLst>
          </p:cNvPr>
          <p:cNvSpPr txBox="1"/>
          <p:nvPr/>
        </p:nvSpPr>
        <p:spPr>
          <a:xfrm>
            <a:off x="1324688" y="4621861"/>
            <a:ext cx="24003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hlinkClick r:id="rId12" tooltip="http://www.infirmiers.com/les-grands-dossiers/plaies-cicatrisations/detersion-facteurs-croissance-deux-etapes-cles-cicatrisation-plaie.html"/>
              </a:rPr>
              <a:t>Cette photo</a:t>
            </a:r>
            <a:r>
              <a:rPr lang="fr-FR" sz="900" dirty="0"/>
              <a:t> par Auteur inconnu est soumise à la licence </a:t>
            </a:r>
            <a:r>
              <a:rPr lang="fr-FR" sz="900" dirty="0">
                <a:hlinkClick r:id="rId13" tooltip="https://creativecommons.org/licenses/by-nc-nd/3.0/"/>
              </a:rPr>
              <a:t>CC BY-NC-ND</a:t>
            </a:r>
            <a:endParaRPr lang="fr-FR" sz="900" dirty="0"/>
          </a:p>
        </p:txBody>
      </p:sp>
      <p:pic>
        <p:nvPicPr>
          <p:cNvPr id="20" name="Image 19" descr="Une image contenant herbe, extérieur, personne, vélo&#10;&#10;Description générée automatiquement">
            <a:extLst>
              <a:ext uri="{FF2B5EF4-FFF2-40B4-BE49-F238E27FC236}">
                <a16:creationId xmlns:a16="http://schemas.microsoft.com/office/drawing/2014/main" id="{62C34A66-C9A8-438C-A656-2A8343607FD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rightnessContrast bright="3000"/>
                    </a14:imgEffect>
                  </a14:imgLayer>
                </a14:imgProps>
              </a:ext>
              <a:ext uri="{837473B0-CC2E-450A-ABE3-18F120FF3D39}">
                <a1611:picAttrSrcUrl xmlns:a1611="http://schemas.microsoft.com/office/drawing/2016/11/main" r:id="rId16"/>
              </a:ext>
            </a:extLst>
          </a:blip>
          <a:stretch>
            <a:fillRect/>
          </a:stretch>
        </p:blipFill>
        <p:spPr>
          <a:xfrm>
            <a:off x="431464" y="5188308"/>
            <a:ext cx="728870" cy="486389"/>
          </a:xfrm>
          <a:prstGeom prst="rect">
            <a:avLst/>
          </a:prstGeom>
          <a:effectLst>
            <a:outerShdw blurRad="50800" dist="50800" dir="4200000" algn="ctr" rotWithShape="0">
              <a:srgbClr val="000000"/>
            </a:outerShdw>
          </a:effectLst>
        </p:spPr>
      </p:pic>
      <p:sp>
        <p:nvSpPr>
          <p:cNvPr id="21" name="ZoneTexte 20">
            <a:extLst>
              <a:ext uri="{FF2B5EF4-FFF2-40B4-BE49-F238E27FC236}">
                <a16:creationId xmlns:a16="http://schemas.microsoft.com/office/drawing/2014/main" id="{6C5BDA4A-7BA1-4477-8D48-23ABDBFAD0CC}"/>
              </a:ext>
            </a:extLst>
          </p:cNvPr>
          <p:cNvSpPr txBox="1"/>
          <p:nvPr/>
        </p:nvSpPr>
        <p:spPr>
          <a:xfrm>
            <a:off x="1375888" y="5316086"/>
            <a:ext cx="35080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hlinkClick r:id="rId16" tooltip="https://commons.wikimedia.org/wiki/File:Injured_child_-_First-aid_after_bicycle_accident.jpg"/>
              </a:rPr>
              <a:t>Cette photo</a:t>
            </a:r>
            <a:r>
              <a:rPr lang="fr-FR" sz="900" dirty="0"/>
              <a:t> par Auteur inconnu est soumise à la licence </a:t>
            </a:r>
            <a:r>
              <a:rPr lang="fr-FR" sz="900" dirty="0">
                <a:hlinkClick r:id="rId10" tooltip="https://creativecommons.org/licenses/by-sa/3.0/"/>
              </a:rPr>
              <a:t>CC BY-SA</a:t>
            </a:r>
            <a:endParaRPr lang="fr-FR" sz="900" dirty="0"/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AA0E066-3E97-49BA-990B-19D98618850C}"/>
              </a:ext>
            </a:extLst>
          </p:cNvPr>
          <p:cNvSpPr txBox="1"/>
          <p:nvPr/>
        </p:nvSpPr>
        <p:spPr>
          <a:xfrm>
            <a:off x="1534606" y="2839260"/>
            <a:ext cx="960823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400" dirty="0"/>
              <a:t>https://www.google.com/url?sa=i&amp;url=https%3A%2F%2Fwww.revuegestion.ca%2Fquatre-questions-a-se-poser-pour-bien-gerer-sa-croissance&amp;psig=AOvVaw2QUfDIgw_AACXDbEYuVWfN&amp;ust=1649174460993000&amp;source=images&amp;cd=vfe&amp;ved=0CAsQjRxqFwoTCLD2yb7k-vYCFQAAAAAdAAAAABAD</a:t>
            </a:r>
          </a:p>
        </p:txBody>
      </p:sp>
    </p:spTree>
    <p:extLst>
      <p:ext uri="{BB962C8B-B14F-4D97-AF65-F5344CB8AC3E}">
        <p14:creationId xmlns:p14="http://schemas.microsoft.com/office/powerpoint/2010/main" val="243452770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8642</TotalTime>
  <Words>751</Words>
  <Application>Microsoft Office PowerPoint</Application>
  <PresentationFormat>Grand écran</PresentationFormat>
  <Paragraphs>158</Paragraphs>
  <Slides>23</Slides>
  <Notes>1</Notes>
  <HiddenSlides>0</HiddenSlides>
  <MMClips>2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7" baseType="lpstr">
      <vt:lpstr>Arial</vt:lpstr>
      <vt:lpstr>Calibri</vt:lpstr>
      <vt:lpstr>Calibri Light</vt:lpstr>
      <vt:lpstr>Thème Office</vt:lpstr>
      <vt:lpstr> </vt:lpstr>
      <vt:lpstr>Bienvenue</vt:lpstr>
      <vt:lpstr>Présentation PowerPoint</vt:lpstr>
      <vt:lpstr>Objectifs: «vous serez capable de….»</vt:lpstr>
      <vt:lpstr>Présentation PowerPoint</vt:lpstr>
      <vt:lpstr>Situation d’urgence pédiatrique</vt:lpstr>
      <vt:lpstr>Agir ?  Oui….mais de manière sécuritaire !</vt:lpstr>
      <vt:lpstr>Aborder l’enfant</vt:lpstr>
      <vt:lpstr>Evaluer l’état de l’enfant</vt:lpstr>
      <vt:lpstr>Evaluer l’état de l’enfant</vt:lpstr>
      <vt:lpstr>Numéros d’urgence</vt:lpstr>
      <vt:lpstr>Présentation PowerPoint</vt:lpstr>
      <vt:lpstr>Présentation PowerPoint</vt:lpstr>
      <vt:lpstr>Mise en pratique</vt:lpstr>
      <vt:lpstr>Position Latérale de Sécurité </vt:lpstr>
      <vt:lpstr>Présentation PowerPoint</vt:lpstr>
      <vt:lpstr>La réanimation pédiatrique</vt:lpstr>
      <vt:lpstr>Présentation PowerPoint</vt:lpstr>
      <vt:lpstr>Présentation PowerPoint</vt:lpstr>
      <vt:lpstr>RCP pédiatrique </vt:lpstr>
      <vt:lpstr>Présentation PowerPoint</vt:lpstr>
      <vt:lpstr>Présentation PowerPoint</vt:lpstr>
      <vt:lpstr>Sources images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Secouriste niveau 1 et 2 IAS JOUR 1</dc:title>
  <dc:creator>Manon Faivre</dc:creator>
  <cp:lastModifiedBy>ReaJura Coeur Christophe</cp:lastModifiedBy>
  <cp:revision>166</cp:revision>
  <dcterms:created xsi:type="dcterms:W3CDTF">2022-01-29T11:50:59Z</dcterms:created>
  <dcterms:modified xsi:type="dcterms:W3CDTF">2026-10-20T16:29:24Z</dcterms:modified>
</cp:coreProperties>
</file>