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9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2" r:id="rId14"/>
    <p:sldId id="278" r:id="rId15"/>
    <p:sldId id="275" r:id="rId16"/>
    <p:sldId id="277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03" autoAdjust="0"/>
  </p:normalViewPr>
  <p:slideViewPr>
    <p:cSldViewPr snapToGrid="0" snapToObjects="1">
      <p:cViewPr varScale="1">
        <p:scale>
          <a:sx n="112" d="100"/>
          <a:sy n="112" d="100"/>
        </p:scale>
        <p:origin x="-14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14.05.15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14.05.15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14.05.15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14.05.15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14.05.15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14.05.15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14.05.15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14.05.15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14.05.15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14.05.15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14.05.15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14.05.15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8" r:id="rId1"/>
    <p:sldLayoutId id="2147484499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://www.autotitre.com/forum/Vehicules-speciaux/Vehicules-SAMU-et-SMUR-reanime-56996p223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ople-clipart.com/people_clipart_images/man_driving_an_ambulance__emergency_medical_technician_or_paramedic_0521-1009-1318-5859.html" TargetMode="External"/><Relationship Id="rId4" Type="http://schemas.openxmlformats.org/officeDocument/2006/relationships/hyperlink" Target="http://crenshawcomm.com/clients-ask-pr-agencies-wrong-questions/" TargetMode="External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hyperlink" Target="http://traffic-accident.biz/91-car/006-car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sl.ch/technique/144.htm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clipartpanda.com/categories/telephone-clip-art-black-and-whit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www.rigsofrods.com/threads/80012-FDNY-New-Engines-Ladders-and-Ambulanc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s://www.google.ch/url?sa=i&amp;rct=j&amp;q=&amp;esrc=s&amp;source=images&amp;cd=&amp;ved=&amp;url=http://www.ambulances-roland.ch/equipement/vehicules&amp;ei=BXFUVeixDYaasgHh-ICoBA&amp;bvm=bv.93112503,d.bGg&amp;psig=AFQjCNHmbvu75gXAAwogy5NsadeM9sUKEA&amp;ust=143168371762356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ournaldujura.ch/nouvelles-en-ligne/r%C3%A9gion/une-nouvelle-ambulance-pour-le-site-de-saint-imier" TargetMode="Externa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www.ambulances-roland.ch/equipement/mat%C3%A9rie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://www.helicopassion.com/fr/02/wbl298.htm%23.VVSOA2CpqQ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orum.swiss-firefighters.ch/viewtopic.php?t=2719" TargetMode="Externa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://www.swissheli.com/history/hb-xvl.ht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ikoooo.com/fr/forum/154/28044" TargetMode="Externa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750250"/>
            <a:ext cx="7772400" cy="4571999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2"/>
                </a:solidFill>
              </a:rPr>
              <a:t>é</a:t>
            </a:r>
            <a:r>
              <a:rPr lang="fr-FR" sz="3200" dirty="0" smtClean="0">
                <a:solidFill>
                  <a:schemeClr val="tx2"/>
                </a:solidFill>
              </a:rPr>
              <a:t>cole enfantine 1</a:t>
            </a:r>
            <a:r>
              <a:rPr lang="fr-FR" sz="3200" baseline="30000" dirty="0" smtClean="0">
                <a:solidFill>
                  <a:schemeClr val="tx2"/>
                </a:solidFill>
              </a:rPr>
              <a:t>ère</a:t>
            </a:r>
            <a:r>
              <a:rPr lang="fr-FR" sz="3200" dirty="0" smtClean="0">
                <a:solidFill>
                  <a:schemeClr val="tx2"/>
                </a:solidFill>
              </a:rPr>
              <a:t> et 2</a:t>
            </a:r>
            <a:r>
              <a:rPr lang="fr-FR" sz="3200" baseline="30000" dirty="0" smtClean="0">
                <a:solidFill>
                  <a:schemeClr val="tx2"/>
                </a:solidFill>
              </a:rPr>
              <a:t>ème</a:t>
            </a:r>
            <a:r>
              <a:rPr lang="fr-FR" sz="3200" dirty="0" smtClean="0">
                <a:solidFill>
                  <a:schemeClr val="tx2"/>
                </a:solidFill>
              </a:rPr>
              <a:t> </a:t>
            </a:r>
            <a:r>
              <a:rPr lang="fr-FR" sz="3200" dirty="0" err="1" smtClean="0">
                <a:solidFill>
                  <a:srgbClr val="318FC5"/>
                </a:solidFill>
              </a:rPr>
              <a:t>HarmoS</a:t>
            </a:r>
            <a:endParaRPr lang="fr-FR" sz="3200" dirty="0">
              <a:solidFill>
                <a:srgbClr val="318FC5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46607" y="3888786"/>
            <a:ext cx="4318795" cy="1823625"/>
          </a:xfrm>
        </p:spPr>
        <p:txBody>
          <a:bodyPr>
            <a:noAutofit/>
          </a:bodyPr>
          <a:lstStyle/>
          <a:p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>
                <a:solidFill>
                  <a:schemeClr val="accent3"/>
                </a:solidFill>
              </a:rPr>
              <a:t>Apprentissage des premiers secours dans les écoles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148" y="455760"/>
            <a:ext cx="1887452" cy="149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9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fr-FR" sz="3200" dirty="0"/>
              <a:t>Apprentissage des premiers secours dans les écoles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11736" b="11736"/>
          <a:stretch>
            <a:fillRect/>
          </a:stretch>
        </p:blipFill>
        <p:spPr/>
      </p:pic>
      <p:sp>
        <p:nvSpPr>
          <p:cNvPr id="5" name="ZoneTexte 4"/>
          <p:cNvSpPr txBox="1"/>
          <p:nvPr/>
        </p:nvSpPr>
        <p:spPr>
          <a:xfrm>
            <a:off x="457200" y="6131038"/>
            <a:ext cx="405959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" dirty="0">
                <a:hlinkClick r:id="rId3"/>
              </a:rPr>
              <a:t>http://www.autotitre.com/forum/Vehicules-speciaux/Vehicules-SAMU-et-SMUR-reanime-56996p223.</a:t>
            </a:r>
            <a:r>
              <a:rPr lang="fr-FR" sz="400" dirty="0" smtClean="0">
                <a:hlinkClick r:id="rId3"/>
              </a:rPr>
              <a:t>htm</a:t>
            </a:r>
            <a:r>
              <a:rPr lang="fr-FR" sz="400" dirty="0" smtClean="0"/>
              <a:t> </a:t>
            </a:r>
            <a:endParaRPr lang="fr-FR" sz="400" dirty="0"/>
          </a:p>
        </p:txBody>
      </p:sp>
    </p:spTree>
    <p:extLst>
      <p:ext uri="{BB962C8B-B14F-4D97-AF65-F5344CB8AC3E}">
        <p14:creationId xmlns:p14="http://schemas.microsoft.com/office/powerpoint/2010/main" val="234855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ulle ronde 1"/>
          <p:cNvSpPr/>
          <p:nvPr/>
        </p:nvSpPr>
        <p:spPr>
          <a:xfrm>
            <a:off x="1700946" y="1871137"/>
            <a:ext cx="5511063" cy="2880417"/>
          </a:xfrm>
          <a:prstGeom prst="wedgeEllipseCallout">
            <a:avLst>
              <a:gd name="adj1" fmla="val -45113"/>
              <a:gd name="adj2" fmla="val 77854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120" y="2510085"/>
            <a:ext cx="1991785" cy="15270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12340" y="6520628"/>
            <a:ext cx="43657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" dirty="0">
                <a:solidFill>
                  <a:srgbClr val="000000"/>
                </a:solidFill>
                <a:hlinkClick r:id="rId3"/>
              </a:rPr>
              <a:t>http://www.people-clipart.com/people_clipart_images/man_driving_an_ambulance__emergency_medical_technician_or_paramedic_0521-1009-1318-5859.</a:t>
            </a:r>
            <a:r>
              <a:rPr lang="fr-FR" sz="400" dirty="0" smtClean="0">
                <a:solidFill>
                  <a:srgbClr val="000000"/>
                </a:solidFill>
                <a:hlinkClick r:id="rId3"/>
              </a:rPr>
              <a:t>html</a:t>
            </a:r>
            <a:endParaRPr lang="fr-FR" sz="400" dirty="0" smtClean="0">
              <a:solidFill>
                <a:srgbClr val="000000"/>
              </a:solidFill>
            </a:endParaRPr>
          </a:p>
          <a:p>
            <a:r>
              <a:rPr lang="fr-FR" sz="400" dirty="0">
                <a:solidFill>
                  <a:srgbClr val="000000"/>
                </a:solidFill>
                <a:hlinkClick r:id="rId4"/>
              </a:rPr>
              <a:t>http://crenshawcomm.com/clients-ask-pr-agencies-wrong-questions</a:t>
            </a:r>
            <a:r>
              <a:rPr lang="fr-FR" sz="400" dirty="0" smtClean="0">
                <a:solidFill>
                  <a:srgbClr val="000000"/>
                </a:solidFill>
                <a:hlinkClick r:id="rId4"/>
              </a:rPr>
              <a:t>/</a:t>
            </a:r>
            <a:r>
              <a:rPr lang="fr-FR" sz="400" dirty="0" smtClean="0">
                <a:solidFill>
                  <a:srgbClr val="000000"/>
                </a:solidFill>
              </a:rPr>
              <a:t> </a:t>
            </a:r>
            <a:endParaRPr lang="fr-FR" sz="400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0879" y="2510085"/>
            <a:ext cx="1636811" cy="13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7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2474" y="158763"/>
            <a:ext cx="7629526" cy="1247169"/>
          </a:xfrm>
        </p:spPr>
        <p:txBody>
          <a:bodyPr>
            <a:normAutofit/>
          </a:bodyPr>
          <a:lstStyle/>
          <a:p>
            <a:r>
              <a:rPr lang="fr-FR" sz="3200" dirty="0"/>
              <a:t>Apprentissage des premiers secours dans les écoles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8173" r="18173"/>
          <a:stretch>
            <a:fillRect/>
          </a:stretch>
        </p:blipFill>
        <p:spPr>
          <a:xfrm>
            <a:off x="935014" y="1950518"/>
            <a:ext cx="3109299" cy="4274987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3627" r="13627"/>
          <a:stretch>
            <a:fillRect/>
          </a:stretch>
        </p:blipFill>
        <p:spPr>
          <a:xfrm>
            <a:off x="5170874" y="1824286"/>
            <a:ext cx="2621464" cy="3604260"/>
          </a:xfrm>
        </p:spPr>
      </p:pic>
    </p:spTree>
    <p:extLst>
      <p:ext uri="{BB962C8B-B14F-4D97-AF65-F5344CB8AC3E}">
        <p14:creationId xmlns:p14="http://schemas.microsoft.com/office/powerpoint/2010/main" val="403686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fr-FR" sz="3200" dirty="0"/>
              <a:t>Apprentissage des premiers secours dans les écoles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9003" b="9003"/>
          <a:stretch>
            <a:fillRect/>
          </a:stretch>
        </p:blipFill>
        <p:spPr/>
      </p:pic>
      <p:sp>
        <p:nvSpPr>
          <p:cNvPr id="5" name="ZoneTexte 4"/>
          <p:cNvSpPr txBox="1"/>
          <p:nvPr/>
        </p:nvSpPr>
        <p:spPr>
          <a:xfrm>
            <a:off x="457200" y="6182865"/>
            <a:ext cx="4780937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" dirty="0">
                <a:hlinkClick r:id="rId3"/>
              </a:rPr>
              <a:t>http://traffic-accident.biz/91-car/006-</a:t>
            </a:r>
            <a:r>
              <a:rPr lang="fr-FR" sz="400" dirty="0" smtClean="0">
                <a:hlinkClick r:id="rId3"/>
              </a:rPr>
              <a:t>car.html</a:t>
            </a:r>
            <a:r>
              <a:rPr lang="fr-FR" sz="400" dirty="0" smtClean="0"/>
              <a:t> </a:t>
            </a:r>
            <a:endParaRPr lang="fr-FR" sz="400" dirty="0"/>
          </a:p>
        </p:txBody>
      </p:sp>
    </p:spTree>
    <p:extLst>
      <p:ext uri="{BB962C8B-B14F-4D97-AF65-F5344CB8AC3E}">
        <p14:creationId xmlns:p14="http://schemas.microsoft.com/office/powerpoint/2010/main" val="1118213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74" y="1292785"/>
            <a:ext cx="5044447" cy="429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17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70230" cy="13716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Numéro d’appel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1120396" y="5771897"/>
            <a:ext cx="34359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" dirty="0">
                <a:hlinkClick r:id="rId2"/>
              </a:rPr>
              <a:t>http://www.clipartpanda.com/categories/telephone-clip-art-black-and-</a:t>
            </a:r>
            <a:r>
              <a:rPr lang="fr-FR" sz="400" dirty="0" smtClean="0">
                <a:hlinkClick r:id="rId2"/>
              </a:rPr>
              <a:t>white</a:t>
            </a:r>
            <a:endParaRPr lang="fr-FR" sz="400" dirty="0" smtClean="0"/>
          </a:p>
          <a:p>
            <a:r>
              <a:rPr lang="fr-FR" sz="400" dirty="0">
                <a:hlinkClick r:id="rId3"/>
              </a:rPr>
              <a:t>http://www.sisl.ch/technique/144.</a:t>
            </a:r>
            <a:r>
              <a:rPr lang="fr-FR" sz="400" dirty="0" smtClean="0">
                <a:hlinkClick r:id="rId3"/>
              </a:rPr>
              <a:t>htm</a:t>
            </a:r>
            <a:r>
              <a:rPr lang="fr-FR" sz="400" dirty="0" smtClean="0"/>
              <a:t> </a:t>
            </a:r>
            <a:endParaRPr lang="fr-FR" sz="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03" y="2966413"/>
            <a:ext cx="3857827" cy="17624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290" y="2222683"/>
            <a:ext cx="2837905" cy="340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6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74" y="1428868"/>
            <a:ext cx="5044447" cy="429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6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fr-FR" sz="3200" dirty="0"/>
              <a:t>Apprentissage des premiers secours dans les écoles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640" y="1917699"/>
            <a:ext cx="5632773" cy="445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0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85568"/>
            <a:ext cx="7920038" cy="119072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Apprentissage des premiers secours dans les écoles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11736" b="11736"/>
          <a:stretch>
            <a:fillRect/>
          </a:stretch>
        </p:blipFill>
        <p:spPr/>
      </p:pic>
      <p:sp>
        <p:nvSpPr>
          <p:cNvPr id="5" name="ZoneTexte 4"/>
          <p:cNvSpPr txBox="1"/>
          <p:nvPr/>
        </p:nvSpPr>
        <p:spPr>
          <a:xfrm>
            <a:off x="457200" y="6148864"/>
            <a:ext cx="4589799" cy="1538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400" dirty="0">
                <a:hlinkClick r:id="rId3"/>
              </a:rPr>
              <a:t>http://www.rigsofrods.com/threads/80012-FDNY-New-Engines-Ladders-and-</a:t>
            </a:r>
            <a:r>
              <a:rPr lang="fr-FR" sz="400" dirty="0" smtClean="0">
                <a:hlinkClick r:id="rId3"/>
              </a:rPr>
              <a:t>Ambulances</a:t>
            </a:r>
            <a:r>
              <a:rPr lang="fr-FR" sz="400" dirty="0" smtClean="0"/>
              <a:t> </a:t>
            </a:r>
            <a:endParaRPr lang="fr-FR" sz="400" dirty="0"/>
          </a:p>
        </p:txBody>
      </p:sp>
    </p:spTree>
    <p:extLst>
      <p:ext uri="{BB962C8B-B14F-4D97-AF65-F5344CB8AC3E}">
        <p14:creationId xmlns:p14="http://schemas.microsoft.com/office/powerpoint/2010/main" val="1390429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fr-FR" sz="3200" dirty="0"/>
              <a:t>Apprentissage des premiers secours dans les écoles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6953" b="6953"/>
          <a:stretch>
            <a:fillRect/>
          </a:stretch>
        </p:blipFill>
        <p:spPr/>
      </p:pic>
      <p:sp>
        <p:nvSpPr>
          <p:cNvPr id="5" name="ZoneTexte 4"/>
          <p:cNvSpPr txBox="1"/>
          <p:nvPr/>
        </p:nvSpPr>
        <p:spPr>
          <a:xfrm>
            <a:off x="457200" y="6126163"/>
            <a:ext cx="762000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" dirty="0">
                <a:hlinkClick r:id="rId3"/>
              </a:rPr>
              <a:t>https://www.google.ch/url?sa=i&amp;rct=j&amp;q=&amp;esrc=s&amp;source=images&amp;cd=&amp;ved=&amp;url=http%3A%2F%2Fwww.ambulances-roland.ch%2Fequipement%2Fvehicules&amp;ei=BXFUVeixDYaasgHh-ICoBA&amp;bvm=bv.93112503,d.bGg&amp;psig=AFQjCNHmbvu75gXAAwogy5NsadeM9sUKEA&amp;ust=</a:t>
            </a:r>
            <a:r>
              <a:rPr lang="fr-FR" sz="400" dirty="0" smtClean="0">
                <a:hlinkClick r:id="rId3"/>
              </a:rPr>
              <a:t>1431683717623563</a:t>
            </a:r>
            <a:r>
              <a:rPr lang="fr-FR" sz="400" dirty="0" smtClean="0"/>
              <a:t> </a:t>
            </a:r>
            <a:endParaRPr lang="fr-FR" sz="400" dirty="0"/>
          </a:p>
        </p:txBody>
      </p:sp>
    </p:spTree>
    <p:extLst>
      <p:ext uri="{BB962C8B-B14F-4D97-AF65-F5344CB8AC3E}">
        <p14:creationId xmlns:p14="http://schemas.microsoft.com/office/powerpoint/2010/main" val="3203160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fr-FR" sz="3200" dirty="0"/>
              <a:t>Apprentissage des premiers secours dans les écoles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477767" y="5899523"/>
            <a:ext cx="494660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" dirty="0">
                <a:hlinkClick r:id="rId2"/>
              </a:rPr>
              <a:t>http://www.journaldujura.ch/nouvelles-en-ligne/région/une-nouvelle-ambulance-pour-le-site-de-saint-</a:t>
            </a:r>
            <a:r>
              <a:rPr lang="fr-FR" sz="400" dirty="0" smtClean="0">
                <a:hlinkClick r:id="rId2"/>
              </a:rPr>
              <a:t>imier</a:t>
            </a:r>
            <a:r>
              <a:rPr lang="fr-FR" sz="400" dirty="0" smtClean="0"/>
              <a:t> </a:t>
            </a:r>
            <a:endParaRPr lang="fr-FR" sz="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767" y="1638654"/>
            <a:ext cx="5681158" cy="426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18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fr-FR" sz="3200" dirty="0"/>
              <a:t>Apprentissage des premiers secours dans les écoles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rcRect t="6818" b="6818"/>
          <a:stretch>
            <a:fillRect/>
          </a:stretch>
        </p:blipFill>
        <p:spPr/>
      </p:pic>
      <p:sp>
        <p:nvSpPr>
          <p:cNvPr id="7" name="ZoneTexte 6"/>
          <p:cNvSpPr txBox="1"/>
          <p:nvPr/>
        </p:nvSpPr>
        <p:spPr>
          <a:xfrm>
            <a:off x="457200" y="6126163"/>
            <a:ext cx="443379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" dirty="0">
                <a:hlinkClick r:id="rId3"/>
              </a:rPr>
              <a:t>http://www.ambulances-roland.ch/equipement/</a:t>
            </a:r>
            <a:r>
              <a:rPr lang="fr-FR" sz="400" dirty="0" smtClean="0">
                <a:hlinkClick r:id="rId3"/>
              </a:rPr>
              <a:t>matériel</a:t>
            </a:r>
            <a:r>
              <a:rPr lang="fr-FR" sz="400" dirty="0" smtClean="0"/>
              <a:t> </a:t>
            </a:r>
            <a:endParaRPr lang="fr-FR" sz="400" dirty="0"/>
          </a:p>
        </p:txBody>
      </p:sp>
      <p:sp>
        <p:nvSpPr>
          <p:cNvPr id="8" name="Flèche vers la gauche 7"/>
          <p:cNvSpPr/>
          <p:nvPr/>
        </p:nvSpPr>
        <p:spPr>
          <a:xfrm>
            <a:off x="3492608" y="2562888"/>
            <a:ext cx="1270039" cy="294847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6225461" y="3152582"/>
            <a:ext cx="351529" cy="130412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a droite 9"/>
          <p:cNvSpPr/>
          <p:nvPr/>
        </p:nvSpPr>
        <p:spPr>
          <a:xfrm>
            <a:off x="2165871" y="5108771"/>
            <a:ext cx="1440134" cy="30618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82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fr-FR" sz="3200" dirty="0"/>
              <a:t>Apprentissage des premiers secours dans les écoles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6936" b="6936"/>
          <a:stretch>
            <a:fillRect/>
          </a:stretch>
        </p:blipFill>
        <p:spPr/>
      </p:pic>
      <p:sp>
        <p:nvSpPr>
          <p:cNvPr id="5" name="ZoneTexte 4"/>
          <p:cNvSpPr txBox="1"/>
          <p:nvPr/>
        </p:nvSpPr>
        <p:spPr>
          <a:xfrm>
            <a:off x="457200" y="6131057"/>
            <a:ext cx="4649251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" dirty="0">
                <a:hlinkClick r:id="rId3"/>
              </a:rPr>
              <a:t>http://www.helicopassion.com/fr/02/wbl298.htm#.</a:t>
            </a:r>
            <a:r>
              <a:rPr lang="fr-FR" sz="400" dirty="0" smtClean="0">
                <a:hlinkClick r:id="rId3"/>
              </a:rPr>
              <a:t>VVSOA2CpqQs</a:t>
            </a:r>
            <a:r>
              <a:rPr lang="fr-FR" sz="400" dirty="0" smtClean="0"/>
              <a:t> </a:t>
            </a:r>
            <a:endParaRPr lang="fr-FR" sz="400" dirty="0"/>
          </a:p>
        </p:txBody>
      </p:sp>
    </p:spTree>
    <p:extLst>
      <p:ext uri="{BB962C8B-B14F-4D97-AF65-F5344CB8AC3E}">
        <p14:creationId xmlns:p14="http://schemas.microsoft.com/office/powerpoint/2010/main" val="268056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fr-FR" sz="3200" dirty="0"/>
              <a:t>Apprentissage des premiers secours dans les écoles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353316" y="5774616"/>
            <a:ext cx="409360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" dirty="0">
                <a:hlinkClick r:id="rId2"/>
              </a:rPr>
              <a:t>http://forum.swiss-firefighters.ch/viewtopic.php?t=</a:t>
            </a:r>
            <a:r>
              <a:rPr lang="fr-FR" sz="400" dirty="0" smtClean="0">
                <a:hlinkClick r:id="rId2"/>
              </a:rPr>
              <a:t>2719</a:t>
            </a:r>
            <a:r>
              <a:rPr lang="fr-FR" sz="400" dirty="0" smtClean="0"/>
              <a:t> </a:t>
            </a:r>
            <a:endParaRPr lang="fr-FR" sz="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316" y="1735054"/>
            <a:ext cx="6042445" cy="402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32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fr-FR" sz="3200" dirty="0"/>
              <a:t>Apprentissage des premiers secours dans les écoles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6953" b="6953"/>
          <a:stretch>
            <a:fillRect/>
          </a:stretch>
        </p:blipFill>
        <p:spPr/>
      </p:pic>
      <p:sp>
        <p:nvSpPr>
          <p:cNvPr id="5" name="ZoneTexte 4"/>
          <p:cNvSpPr txBox="1"/>
          <p:nvPr/>
        </p:nvSpPr>
        <p:spPr>
          <a:xfrm>
            <a:off x="457200" y="6126163"/>
            <a:ext cx="4656161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" dirty="0">
                <a:hlinkClick r:id="rId3"/>
              </a:rPr>
              <a:t>http://www.swissheli.com/history/hb-</a:t>
            </a:r>
            <a:r>
              <a:rPr lang="fr-FR" sz="400" dirty="0" smtClean="0">
                <a:hlinkClick r:id="rId3"/>
              </a:rPr>
              <a:t>xvl.htm</a:t>
            </a:r>
            <a:r>
              <a:rPr lang="fr-FR" sz="400" dirty="0" smtClean="0"/>
              <a:t> </a:t>
            </a:r>
            <a:endParaRPr lang="fr-FR" sz="400" dirty="0"/>
          </a:p>
        </p:txBody>
      </p:sp>
    </p:spTree>
    <p:extLst>
      <p:ext uri="{BB962C8B-B14F-4D97-AF65-F5344CB8AC3E}">
        <p14:creationId xmlns:p14="http://schemas.microsoft.com/office/powerpoint/2010/main" val="142673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fr-FR" sz="3200" dirty="0"/>
              <a:t>Apprentissage des premiers secours dans les écoles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74208" y="6163670"/>
            <a:ext cx="494660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" dirty="0">
                <a:hlinkClick r:id="rId2"/>
              </a:rPr>
              <a:t>http://www.rikoooo.com/fr/forum/154/</a:t>
            </a:r>
            <a:r>
              <a:rPr lang="fr-FR" sz="400" dirty="0" smtClean="0">
                <a:hlinkClick r:id="rId2"/>
              </a:rPr>
              <a:t>28044</a:t>
            </a:r>
            <a:r>
              <a:rPr lang="fr-FR" sz="400" dirty="0" smtClean="0"/>
              <a:t> </a:t>
            </a:r>
            <a:endParaRPr lang="fr-FR" sz="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08" y="1858813"/>
            <a:ext cx="8119180" cy="43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el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Grill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Essenti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Essentiel.thmx</Template>
  <TotalTime>372</TotalTime>
  <Words>385</Words>
  <Application>Microsoft Macintosh PowerPoint</Application>
  <PresentationFormat>Présentation à l'écran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Essentiel</vt:lpstr>
      <vt:lpstr>école enfantine 1ère et 2ème HarmoS</vt:lpstr>
      <vt:lpstr>  Apprentissage des premiers secours dans les écoles </vt:lpstr>
      <vt:lpstr>Apprentissage des premiers secours dans les écoles</vt:lpstr>
      <vt:lpstr>Apprentissage des premiers secours dans les écoles</vt:lpstr>
      <vt:lpstr>Apprentissage des premiers secours dans les écoles</vt:lpstr>
      <vt:lpstr>Apprentissage des premiers secours dans les écoles</vt:lpstr>
      <vt:lpstr>Apprentissage des premiers secours dans les écoles</vt:lpstr>
      <vt:lpstr>Apprentissage des premiers secours dans les écoles</vt:lpstr>
      <vt:lpstr>Apprentissage des premiers secours dans les écoles</vt:lpstr>
      <vt:lpstr>Apprentissage des premiers secours dans les écoles</vt:lpstr>
      <vt:lpstr>Présentation PowerPoint</vt:lpstr>
      <vt:lpstr>Apprentissage des premiers secours dans les écoles</vt:lpstr>
      <vt:lpstr>Apprentissage des premiers secours dans les écoles</vt:lpstr>
      <vt:lpstr>Présentation PowerPoint</vt:lpstr>
      <vt:lpstr>Numéro d’appel</vt:lpstr>
      <vt:lpstr>Présentation PowerPoint</vt:lpstr>
      <vt:lpstr>Apprentissage des premiers secours dans les écoles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Ecole enfantine 1ère et 2ème HarmoS</dc:title>
  <dc:creator>Annick LEUENBERGER</dc:creator>
  <cp:lastModifiedBy>Annick LEUENBERGER</cp:lastModifiedBy>
  <cp:revision>11</cp:revision>
  <dcterms:created xsi:type="dcterms:W3CDTF">2015-05-14T09:41:39Z</dcterms:created>
  <dcterms:modified xsi:type="dcterms:W3CDTF">2015-05-14T15:54:39Z</dcterms:modified>
</cp:coreProperties>
</file>